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3" r:id="rId10"/>
    <p:sldId id="294" r:id="rId11"/>
    <p:sldId id="295" r:id="rId12"/>
    <p:sldId id="296" r:id="rId13"/>
    <p:sldId id="297" r:id="rId14"/>
    <p:sldId id="263" r:id="rId15"/>
    <p:sldId id="264" r:id="rId16"/>
    <p:sldId id="265" r:id="rId17"/>
    <p:sldId id="276" r:id="rId18"/>
    <p:sldId id="283" r:id="rId19"/>
    <p:sldId id="304" r:id="rId20"/>
    <p:sldId id="275" r:id="rId21"/>
    <p:sldId id="299" r:id="rId22"/>
    <p:sldId id="308" r:id="rId23"/>
    <p:sldId id="285" r:id="rId24"/>
    <p:sldId id="282" r:id="rId25"/>
    <p:sldId id="300" r:id="rId26"/>
    <p:sldId id="305" r:id="rId27"/>
    <p:sldId id="284" r:id="rId28"/>
    <p:sldId id="302" r:id="rId29"/>
    <p:sldId id="286" r:id="rId30"/>
    <p:sldId id="287" r:id="rId31"/>
    <p:sldId id="288" r:id="rId32"/>
    <p:sldId id="306" r:id="rId33"/>
    <p:sldId id="307" r:id="rId34"/>
    <p:sldId id="277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09"/>
    <p:restoredTop sz="95288"/>
  </p:normalViewPr>
  <p:slideViewPr>
    <p:cSldViewPr snapToGrid="0" snapToObjects="1">
      <p:cViewPr>
        <p:scale>
          <a:sx n="75" d="100"/>
          <a:sy n="75" d="100"/>
        </p:scale>
        <p:origin x="544" y="568"/>
      </p:cViewPr>
      <p:guideLst/>
    </p:cSldViewPr>
  </p:slideViewPr>
  <p:outlineViewPr>
    <p:cViewPr>
      <p:scale>
        <a:sx n="33" d="100"/>
        <a:sy n="33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R-Squared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 Model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Sheet1!$A$2</c:f>
              <c:strCache>
                <c:ptCount val="1"/>
                <c:pt idx="0">
                  <c:v>R Squared Value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73.900000000000006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9-664A-B4E6-A7E96C7B16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Polynomial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strRef>
              <c:f>Sheet1!$A$2</c:f>
              <c:strCache>
                <c:ptCount val="1"/>
                <c:pt idx="0">
                  <c:v>R Squared Value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09-664A-B4E6-A7E96C7B16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Interaction Model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strRef>
              <c:f>Sheet1!$A$2</c:f>
              <c:strCache>
                <c:ptCount val="1"/>
                <c:pt idx="0">
                  <c:v>R Squared Value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09-664A-B4E6-A7E96C7B163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PLS Model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75000"/>
                </a:schemeClr>
              </a:contourClr>
            </a:sp3d>
          </c:spPr>
          <c:invertIfNegative val="0"/>
          <c:cat>
            <c:strRef>
              <c:f>Sheet1!$A$2</c:f>
              <c:strCache>
                <c:ptCount val="1"/>
                <c:pt idx="0">
                  <c:v>R Squared Value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09-664A-B4E6-A7E96C7B163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Ridge Model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75000"/>
                </a:schemeClr>
              </a:contourClr>
            </a:sp3d>
          </c:spPr>
          <c:invertIfNegative val="0"/>
          <c:cat>
            <c:strRef>
              <c:f>Sheet1!$A$2</c:f>
              <c:strCache>
                <c:ptCount val="1"/>
                <c:pt idx="0">
                  <c:v>R Squared Value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94.2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09-664A-B4E6-A7E96C7B1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584398000"/>
        <c:axId val="524013024"/>
        <c:axId val="0"/>
      </c:bar3DChart>
      <c:catAx>
        <c:axId val="58439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013024"/>
        <c:crosses val="autoZero"/>
        <c:auto val="1"/>
        <c:lblAlgn val="ctr"/>
        <c:lblOffset val="100"/>
        <c:noMultiLvlLbl val="0"/>
      </c:catAx>
      <c:valAx>
        <c:axId val="52401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398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63371-BD69-2445-8B8E-D82E2971128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D8D418-D905-744F-A6BE-1490ACEA7BBA}">
      <dgm:prSet custT="1"/>
      <dgm:spPr/>
      <dgm:t>
        <a:bodyPr/>
        <a:lstStyle/>
        <a:p>
          <a:r>
            <a:rPr lang="en-US" sz="1600" b="0" i="0"/>
            <a:t>Introducing the Topic </a:t>
          </a:r>
          <a:endParaRPr lang="en-US" sz="1600"/>
        </a:p>
      </dgm:t>
    </dgm:pt>
    <dgm:pt modelId="{9A468F04-ACEF-8E47-BAF5-633C46EB7199}" type="parTrans" cxnId="{7C78A6E3-1186-1B4D-B233-E3FF4DDB4F44}">
      <dgm:prSet/>
      <dgm:spPr/>
      <dgm:t>
        <a:bodyPr/>
        <a:lstStyle/>
        <a:p>
          <a:endParaRPr lang="en-US" sz="1600"/>
        </a:p>
      </dgm:t>
    </dgm:pt>
    <dgm:pt modelId="{C9781D29-CB6D-0E4F-BFC4-5DDB8BD72123}" type="sibTrans" cxnId="{7C78A6E3-1186-1B4D-B233-E3FF4DDB4F44}">
      <dgm:prSet/>
      <dgm:spPr/>
      <dgm:t>
        <a:bodyPr/>
        <a:lstStyle/>
        <a:p>
          <a:endParaRPr lang="en-US" sz="1600"/>
        </a:p>
      </dgm:t>
    </dgm:pt>
    <dgm:pt modelId="{ACB4FE2A-4417-A041-9F4B-B2DECF2D2AB6}">
      <dgm:prSet custT="1"/>
      <dgm:spPr/>
      <dgm:t>
        <a:bodyPr/>
        <a:lstStyle/>
        <a:p>
          <a:r>
            <a:rPr lang="en-US" sz="1600" b="0" i="0"/>
            <a:t>Modeling</a:t>
          </a:r>
          <a:endParaRPr lang="en-US" sz="1600"/>
        </a:p>
      </dgm:t>
    </dgm:pt>
    <dgm:pt modelId="{43FD2404-6F4A-6A4F-9DF8-9EDA3BF1F35A}" type="parTrans" cxnId="{96D68E85-4F6D-0B40-B309-5310168DBCDF}">
      <dgm:prSet/>
      <dgm:spPr/>
      <dgm:t>
        <a:bodyPr/>
        <a:lstStyle/>
        <a:p>
          <a:endParaRPr lang="en-US" sz="1600"/>
        </a:p>
      </dgm:t>
    </dgm:pt>
    <dgm:pt modelId="{2B5B57AF-0120-6B41-B635-7DC800C5468E}" type="sibTrans" cxnId="{96D68E85-4F6D-0B40-B309-5310168DBCDF}">
      <dgm:prSet/>
      <dgm:spPr/>
      <dgm:t>
        <a:bodyPr/>
        <a:lstStyle/>
        <a:p>
          <a:endParaRPr lang="en-US" sz="1600"/>
        </a:p>
      </dgm:t>
    </dgm:pt>
    <dgm:pt modelId="{A9ED53BE-7F57-B14F-A9AE-706843624226}">
      <dgm:prSet custT="1"/>
      <dgm:spPr/>
      <dgm:t>
        <a:bodyPr/>
        <a:lstStyle/>
        <a:p>
          <a:r>
            <a:rPr lang="en-US" sz="1600"/>
            <a:t>Data Transformation</a:t>
          </a:r>
        </a:p>
      </dgm:t>
    </dgm:pt>
    <dgm:pt modelId="{EB0B3591-EA4E-D14D-9520-D8AC4F8A4862}" type="parTrans" cxnId="{726E7830-C92E-AF4C-A4FA-69E2EB2C3AE4}">
      <dgm:prSet/>
      <dgm:spPr/>
      <dgm:t>
        <a:bodyPr/>
        <a:lstStyle/>
        <a:p>
          <a:endParaRPr lang="en-US" sz="1600"/>
        </a:p>
      </dgm:t>
    </dgm:pt>
    <dgm:pt modelId="{0280C876-CE0D-8C43-B4C2-E58E2A09C444}" type="sibTrans" cxnId="{726E7830-C92E-AF4C-A4FA-69E2EB2C3AE4}">
      <dgm:prSet/>
      <dgm:spPr/>
      <dgm:t>
        <a:bodyPr/>
        <a:lstStyle/>
        <a:p>
          <a:endParaRPr lang="en-US" sz="1600"/>
        </a:p>
      </dgm:t>
    </dgm:pt>
    <dgm:pt modelId="{3A982BC2-985D-8F4B-A8C6-392D5C660E00}">
      <dgm:prSet custT="1"/>
      <dgm:spPr/>
      <dgm:t>
        <a:bodyPr/>
        <a:lstStyle/>
        <a:p>
          <a:r>
            <a:rPr lang="en-US" sz="1600"/>
            <a:t>Previously</a:t>
          </a:r>
        </a:p>
      </dgm:t>
    </dgm:pt>
    <dgm:pt modelId="{4B28CAE8-14C4-C64A-A696-5B8E4CB2CCA8}" type="parTrans" cxnId="{506B55C7-F30B-4A44-AA5C-4E66D353C565}">
      <dgm:prSet/>
      <dgm:spPr/>
      <dgm:t>
        <a:bodyPr/>
        <a:lstStyle/>
        <a:p>
          <a:endParaRPr lang="en-US" sz="1600"/>
        </a:p>
      </dgm:t>
    </dgm:pt>
    <dgm:pt modelId="{D2D8BAE5-DAF0-9A49-A14D-1C76D0FBEB22}" type="sibTrans" cxnId="{506B55C7-F30B-4A44-AA5C-4E66D353C565}">
      <dgm:prSet/>
      <dgm:spPr/>
      <dgm:t>
        <a:bodyPr/>
        <a:lstStyle/>
        <a:p>
          <a:endParaRPr lang="en-US" sz="1600"/>
        </a:p>
      </dgm:t>
    </dgm:pt>
    <dgm:pt modelId="{347A5A42-38EA-5441-AD4C-3E680575BF97}">
      <dgm:prSet custT="1"/>
      <dgm:spPr/>
      <dgm:t>
        <a:bodyPr/>
        <a:lstStyle/>
        <a:p>
          <a:r>
            <a:rPr lang="en-US" sz="1600" b="0" i="0"/>
            <a:t>Data Pre-Processing</a:t>
          </a:r>
          <a:endParaRPr lang="en-US" sz="1600"/>
        </a:p>
      </dgm:t>
    </dgm:pt>
    <dgm:pt modelId="{15EF3DE0-55D6-5847-9A47-20FCB318627C}" type="parTrans" cxnId="{4962A128-5991-9E44-85A9-A057E05F2AA9}">
      <dgm:prSet/>
      <dgm:spPr/>
      <dgm:t>
        <a:bodyPr/>
        <a:lstStyle/>
        <a:p>
          <a:endParaRPr lang="en-US" sz="1600"/>
        </a:p>
      </dgm:t>
    </dgm:pt>
    <dgm:pt modelId="{D1ADBADE-C41F-3F4E-B8EA-E27F5FD5F752}" type="sibTrans" cxnId="{4962A128-5991-9E44-85A9-A057E05F2AA9}">
      <dgm:prSet/>
      <dgm:spPr/>
      <dgm:t>
        <a:bodyPr/>
        <a:lstStyle/>
        <a:p>
          <a:endParaRPr lang="en-US" sz="1600"/>
        </a:p>
      </dgm:t>
    </dgm:pt>
    <dgm:pt modelId="{3D755CD4-E6A9-9742-B549-1BB345BDCDC6}">
      <dgm:prSet custT="1"/>
      <dgm:spPr/>
      <dgm:t>
        <a:bodyPr/>
        <a:lstStyle/>
        <a:p>
          <a:r>
            <a:rPr lang="en-US" sz="1600"/>
            <a:t>SMART Questions</a:t>
          </a:r>
        </a:p>
      </dgm:t>
    </dgm:pt>
    <dgm:pt modelId="{6C6E635F-7872-AA49-828E-C00E29320C59}" type="parTrans" cxnId="{D60C81CC-9C6C-8248-8CA2-00BB2DCF9A0F}">
      <dgm:prSet/>
      <dgm:spPr/>
      <dgm:t>
        <a:bodyPr/>
        <a:lstStyle/>
        <a:p>
          <a:endParaRPr lang="en-US" sz="1600"/>
        </a:p>
      </dgm:t>
    </dgm:pt>
    <dgm:pt modelId="{E5273AB0-16AC-5A48-8CDE-151C5AF8BC90}" type="sibTrans" cxnId="{D60C81CC-9C6C-8248-8CA2-00BB2DCF9A0F}">
      <dgm:prSet/>
      <dgm:spPr/>
      <dgm:t>
        <a:bodyPr/>
        <a:lstStyle/>
        <a:p>
          <a:endParaRPr lang="en-US" sz="1600"/>
        </a:p>
      </dgm:t>
    </dgm:pt>
    <dgm:pt modelId="{79DE3B2E-8B75-194C-A00F-CA7FE2B9BDA2}">
      <dgm:prSet custT="1"/>
      <dgm:spPr/>
      <dgm:t>
        <a:bodyPr/>
        <a:lstStyle/>
        <a:p>
          <a:r>
            <a:rPr lang="en-US" sz="1600" b="0" i="0"/>
            <a:t>EDA</a:t>
          </a:r>
          <a:endParaRPr lang="en-US" sz="1600"/>
        </a:p>
      </dgm:t>
    </dgm:pt>
    <dgm:pt modelId="{F61BB0DB-4AFD-CD41-93CB-89E3EB99FBE2}" type="parTrans" cxnId="{6B837D28-1636-9443-AA25-561B1A6A3B47}">
      <dgm:prSet/>
      <dgm:spPr/>
      <dgm:t>
        <a:bodyPr/>
        <a:lstStyle/>
        <a:p>
          <a:endParaRPr lang="en-US" sz="1600"/>
        </a:p>
      </dgm:t>
    </dgm:pt>
    <dgm:pt modelId="{741D4E35-376B-CF4A-95DF-6151EB73E800}" type="sibTrans" cxnId="{6B837D28-1636-9443-AA25-561B1A6A3B47}">
      <dgm:prSet/>
      <dgm:spPr/>
      <dgm:t>
        <a:bodyPr/>
        <a:lstStyle/>
        <a:p>
          <a:endParaRPr lang="en-US" sz="1600"/>
        </a:p>
      </dgm:t>
    </dgm:pt>
    <dgm:pt modelId="{EA12D246-E346-824C-A9C9-E3A259367A69}">
      <dgm:prSet custT="1"/>
      <dgm:spPr/>
      <dgm:t>
        <a:bodyPr/>
        <a:lstStyle/>
        <a:p>
          <a:r>
            <a:rPr lang="en-US" sz="1600" b="0" i="0"/>
            <a:t>Showcasing the Graphs</a:t>
          </a:r>
          <a:endParaRPr lang="en-US" sz="1600"/>
        </a:p>
      </dgm:t>
    </dgm:pt>
    <dgm:pt modelId="{35203630-7BA2-C64D-9CA7-1C33F6E3B92D}" type="parTrans" cxnId="{0617696D-F542-EE42-B21E-269C5B161E86}">
      <dgm:prSet/>
      <dgm:spPr/>
      <dgm:t>
        <a:bodyPr/>
        <a:lstStyle/>
        <a:p>
          <a:endParaRPr lang="en-US" sz="1600"/>
        </a:p>
      </dgm:t>
    </dgm:pt>
    <dgm:pt modelId="{73974DEC-D231-A443-9AA4-B3801695BC50}" type="sibTrans" cxnId="{0617696D-F542-EE42-B21E-269C5B161E86}">
      <dgm:prSet/>
      <dgm:spPr/>
      <dgm:t>
        <a:bodyPr/>
        <a:lstStyle/>
        <a:p>
          <a:endParaRPr lang="en-US" sz="1600"/>
        </a:p>
      </dgm:t>
    </dgm:pt>
    <dgm:pt modelId="{EDBF3E97-B9A9-3242-85CA-6EB5ABD8410C}">
      <dgm:prSet custT="1"/>
      <dgm:spPr/>
      <dgm:t>
        <a:bodyPr/>
        <a:lstStyle/>
        <a:p>
          <a:r>
            <a:rPr lang="en-US" sz="1600"/>
            <a:t>Normalization</a:t>
          </a:r>
        </a:p>
      </dgm:t>
    </dgm:pt>
    <dgm:pt modelId="{98A1A224-E136-1044-9183-AAB25C760C2E}" type="parTrans" cxnId="{D703A15D-5944-5345-BB94-F2C1C0C812C8}">
      <dgm:prSet/>
      <dgm:spPr/>
      <dgm:t>
        <a:bodyPr/>
        <a:lstStyle/>
        <a:p>
          <a:endParaRPr lang="en-US" sz="1600"/>
        </a:p>
      </dgm:t>
    </dgm:pt>
    <dgm:pt modelId="{28439C26-5F34-BA4E-86F8-F9B11E180845}" type="sibTrans" cxnId="{D703A15D-5944-5345-BB94-F2C1C0C812C8}">
      <dgm:prSet/>
      <dgm:spPr/>
      <dgm:t>
        <a:bodyPr/>
        <a:lstStyle/>
        <a:p>
          <a:endParaRPr lang="en-US" sz="1600"/>
        </a:p>
      </dgm:t>
    </dgm:pt>
    <dgm:pt modelId="{472CCEF0-1002-4C47-B9F1-E2CB76B9C1A6}">
      <dgm:prSet custT="1"/>
      <dgm:spPr/>
      <dgm:t>
        <a:bodyPr/>
        <a:lstStyle/>
        <a:p>
          <a:r>
            <a:rPr lang="en-US" sz="1600"/>
            <a:t>Outlier Checking</a:t>
          </a:r>
        </a:p>
      </dgm:t>
    </dgm:pt>
    <dgm:pt modelId="{4484F447-A8C6-2A43-A0D4-360F42F1B1D2}" type="parTrans" cxnId="{2F5CF612-88D3-C84C-8C3B-98366449C3E7}">
      <dgm:prSet/>
      <dgm:spPr/>
      <dgm:t>
        <a:bodyPr/>
        <a:lstStyle/>
        <a:p>
          <a:endParaRPr lang="en-US" sz="1600"/>
        </a:p>
      </dgm:t>
    </dgm:pt>
    <dgm:pt modelId="{3F958413-DEC4-1D44-A87D-2102D318EB30}" type="sibTrans" cxnId="{2F5CF612-88D3-C84C-8C3B-98366449C3E7}">
      <dgm:prSet/>
      <dgm:spPr/>
      <dgm:t>
        <a:bodyPr/>
        <a:lstStyle/>
        <a:p>
          <a:endParaRPr lang="en-US" sz="1600"/>
        </a:p>
      </dgm:t>
    </dgm:pt>
    <dgm:pt modelId="{5C73BEFE-3891-2D44-BFD9-46353AD9B70B}">
      <dgm:prSet custT="1"/>
      <dgm:spPr/>
      <dgm:t>
        <a:bodyPr/>
        <a:lstStyle/>
        <a:p>
          <a:r>
            <a:rPr lang="en-US" sz="1600"/>
            <a:t>Results</a:t>
          </a:r>
        </a:p>
      </dgm:t>
    </dgm:pt>
    <dgm:pt modelId="{49E7C7BC-4A08-3B4E-823F-3FE0668B9C68}" type="parTrans" cxnId="{1255078D-DFFA-C24C-AEDA-4BE944C5A40E}">
      <dgm:prSet/>
      <dgm:spPr/>
      <dgm:t>
        <a:bodyPr/>
        <a:lstStyle/>
        <a:p>
          <a:endParaRPr lang="en-US" sz="1600"/>
        </a:p>
      </dgm:t>
    </dgm:pt>
    <dgm:pt modelId="{0255DE61-5E6A-5540-B32B-180FD32AC5CE}" type="sibTrans" cxnId="{1255078D-DFFA-C24C-AEDA-4BE944C5A40E}">
      <dgm:prSet/>
      <dgm:spPr/>
      <dgm:t>
        <a:bodyPr/>
        <a:lstStyle/>
        <a:p>
          <a:endParaRPr lang="en-US" sz="1600"/>
        </a:p>
      </dgm:t>
    </dgm:pt>
    <dgm:pt modelId="{C87483C4-76DB-3544-B0A7-462824E6E655}" type="pres">
      <dgm:prSet presAssocID="{46C63371-BD69-2445-8B8E-D82E29711283}" presName="Name0" presStyleCnt="0">
        <dgm:presLayoutVars>
          <dgm:dir/>
          <dgm:resizeHandles val="exact"/>
        </dgm:presLayoutVars>
      </dgm:prSet>
      <dgm:spPr/>
    </dgm:pt>
    <dgm:pt modelId="{93FFDB1E-19FD-1841-ACAD-58871B5D71E6}" type="pres">
      <dgm:prSet presAssocID="{46C63371-BD69-2445-8B8E-D82E29711283}" presName="arrow" presStyleLbl="bgShp" presStyleIdx="0" presStyleCnt="1"/>
      <dgm:spPr/>
    </dgm:pt>
    <dgm:pt modelId="{644424A8-D3B9-E741-8831-18E4BA3FF62C}" type="pres">
      <dgm:prSet presAssocID="{46C63371-BD69-2445-8B8E-D82E29711283}" presName="points" presStyleCnt="0"/>
      <dgm:spPr/>
    </dgm:pt>
    <dgm:pt modelId="{CEA9FA48-2744-4D41-9E8A-EFF5B9D9F672}" type="pres">
      <dgm:prSet presAssocID="{5FD8D418-D905-744F-A6BE-1490ACEA7BBA}" presName="compositeA" presStyleCnt="0"/>
      <dgm:spPr/>
    </dgm:pt>
    <dgm:pt modelId="{53DE5E5C-4505-8948-9857-C714799AB7E0}" type="pres">
      <dgm:prSet presAssocID="{5FD8D418-D905-744F-A6BE-1490ACEA7BBA}" presName="textA" presStyleLbl="revTx" presStyleIdx="0" presStyleCnt="6">
        <dgm:presLayoutVars>
          <dgm:bulletEnabled val="1"/>
        </dgm:presLayoutVars>
      </dgm:prSet>
      <dgm:spPr/>
    </dgm:pt>
    <dgm:pt modelId="{22AE193A-C820-D445-9723-8475F0C12CE8}" type="pres">
      <dgm:prSet presAssocID="{5FD8D418-D905-744F-A6BE-1490ACEA7BBA}" presName="circleA" presStyleLbl="node1" presStyleIdx="0" presStyleCnt="6"/>
      <dgm:spPr/>
    </dgm:pt>
    <dgm:pt modelId="{270920B9-8848-B84C-A6F7-0BB9F876950A}" type="pres">
      <dgm:prSet presAssocID="{5FD8D418-D905-744F-A6BE-1490ACEA7BBA}" presName="spaceA" presStyleCnt="0"/>
      <dgm:spPr/>
    </dgm:pt>
    <dgm:pt modelId="{477C7405-C3F5-1849-ADD5-39503E789AEC}" type="pres">
      <dgm:prSet presAssocID="{C9781D29-CB6D-0E4F-BFC4-5DDB8BD72123}" presName="space" presStyleCnt="0"/>
      <dgm:spPr/>
    </dgm:pt>
    <dgm:pt modelId="{4064DBAF-66CE-D540-9292-BD6579AE3218}" type="pres">
      <dgm:prSet presAssocID="{3A982BC2-985D-8F4B-A8C6-392D5C660E00}" presName="compositeB" presStyleCnt="0"/>
      <dgm:spPr/>
    </dgm:pt>
    <dgm:pt modelId="{D619E4C4-E579-6C40-B867-15F077C0B2A7}" type="pres">
      <dgm:prSet presAssocID="{3A982BC2-985D-8F4B-A8C6-392D5C660E00}" presName="textB" presStyleLbl="revTx" presStyleIdx="1" presStyleCnt="6">
        <dgm:presLayoutVars>
          <dgm:bulletEnabled val="1"/>
        </dgm:presLayoutVars>
      </dgm:prSet>
      <dgm:spPr/>
    </dgm:pt>
    <dgm:pt modelId="{A339B788-780B-8A44-BE44-B23CF4CF1F62}" type="pres">
      <dgm:prSet presAssocID="{3A982BC2-985D-8F4B-A8C6-392D5C660E00}" presName="circleB" presStyleLbl="node1" presStyleIdx="1" presStyleCnt="6"/>
      <dgm:spPr/>
    </dgm:pt>
    <dgm:pt modelId="{910ADEB3-E7D3-8542-9F34-4C71EBB59314}" type="pres">
      <dgm:prSet presAssocID="{3A982BC2-985D-8F4B-A8C6-392D5C660E00}" presName="spaceB" presStyleCnt="0"/>
      <dgm:spPr/>
    </dgm:pt>
    <dgm:pt modelId="{D28FD626-4A7B-DF48-AEB2-F2CD2C7BF8F5}" type="pres">
      <dgm:prSet presAssocID="{D2D8BAE5-DAF0-9A49-A14D-1C76D0FBEB22}" presName="space" presStyleCnt="0"/>
      <dgm:spPr/>
    </dgm:pt>
    <dgm:pt modelId="{5102271D-563D-2B43-85BD-63E824C35E6A}" type="pres">
      <dgm:prSet presAssocID="{A9ED53BE-7F57-B14F-A9AE-706843624226}" presName="compositeA" presStyleCnt="0"/>
      <dgm:spPr/>
    </dgm:pt>
    <dgm:pt modelId="{CAE7F57B-2658-CE4A-9B86-A467EE49A109}" type="pres">
      <dgm:prSet presAssocID="{A9ED53BE-7F57-B14F-A9AE-706843624226}" presName="textA" presStyleLbl="revTx" presStyleIdx="2" presStyleCnt="6" custScaleX="135169">
        <dgm:presLayoutVars>
          <dgm:bulletEnabled val="1"/>
        </dgm:presLayoutVars>
      </dgm:prSet>
      <dgm:spPr/>
    </dgm:pt>
    <dgm:pt modelId="{74E7495E-0934-F942-815E-6677CF055791}" type="pres">
      <dgm:prSet presAssocID="{A9ED53BE-7F57-B14F-A9AE-706843624226}" presName="circleA" presStyleLbl="node1" presStyleIdx="2" presStyleCnt="6"/>
      <dgm:spPr/>
    </dgm:pt>
    <dgm:pt modelId="{6ACC8BA1-AEA4-DD46-B80D-EE5B36DDFD26}" type="pres">
      <dgm:prSet presAssocID="{A9ED53BE-7F57-B14F-A9AE-706843624226}" presName="spaceA" presStyleCnt="0"/>
      <dgm:spPr/>
    </dgm:pt>
    <dgm:pt modelId="{D200FB46-EAB5-2F4A-BDE1-AA14A0F953E0}" type="pres">
      <dgm:prSet presAssocID="{0280C876-CE0D-8C43-B4C2-E58E2A09C444}" presName="space" presStyleCnt="0"/>
      <dgm:spPr/>
    </dgm:pt>
    <dgm:pt modelId="{E152889A-FF1F-9D4A-A8F5-5700986D70AF}" type="pres">
      <dgm:prSet presAssocID="{472CCEF0-1002-4C47-B9F1-E2CB76B9C1A6}" presName="compositeB" presStyleCnt="0"/>
      <dgm:spPr/>
    </dgm:pt>
    <dgm:pt modelId="{F6A0FA9D-54EF-F64B-884A-629F6B7DD414}" type="pres">
      <dgm:prSet presAssocID="{472CCEF0-1002-4C47-B9F1-E2CB76B9C1A6}" presName="textB" presStyleLbl="revTx" presStyleIdx="3" presStyleCnt="6">
        <dgm:presLayoutVars>
          <dgm:bulletEnabled val="1"/>
        </dgm:presLayoutVars>
      </dgm:prSet>
      <dgm:spPr/>
    </dgm:pt>
    <dgm:pt modelId="{6F2A8EC5-30F8-6348-842C-9EA8367F4F8A}" type="pres">
      <dgm:prSet presAssocID="{472CCEF0-1002-4C47-B9F1-E2CB76B9C1A6}" presName="circleB" presStyleLbl="node1" presStyleIdx="3" presStyleCnt="6"/>
      <dgm:spPr/>
    </dgm:pt>
    <dgm:pt modelId="{1AE0BD12-8857-714C-A52F-433943EFD32A}" type="pres">
      <dgm:prSet presAssocID="{472CCEF0-1002-4C47-B9F1-E2CB76B9C1A6}" presName="spaceB" presStyleCnt="0"/>
      <dgm:spPr/>
    </dgm:pt>
    <dgm:pt modelId="{0B3F374D-BF32-5948-A80B-7638EEE234C4}" type="pres">
      <dgm:prSet presAssocID="{3F958413-DEC4-1D44-A87D-2102D318EB30}" presName="space" presStyleCnt="0"/>
      <dgm:spPr/>
    </dgm:pt>
    <dgm:pt modelId="{3CF59FEA-3F29-0A4A-B9F7-34AAFB31DC7A}" type="pres">
      <dgm:prSet presAssocID="{ACB4FE2A-4417-A041-9F4B-B2DECF2D2AB6}" presName="compositeA" presStyleCnt="0"/>
      <dgm:spPr/>
    </dgm:pt>
    <dgm:pt modelId="{2EAC0EAD-1116-EF48-ABA4-DD76CCD9A382}" type="pres">
      <dgm:prSet presAssocID="{ACB4FE2A-4417-A041-9F4B-B2DECF2D2AB6}" presName="textA" presStyleLbl="revTx" presStyleIdx="4" presStyleCnt="6">
        <dgm:presLayoutVars>
          <dgm:bulletEnabled val="1"/>
        </dgm:presLayoutVars>
      </dgm:prSet>
      <dgm:spPr/>
    </dgm:pt>
    <dgm:pt modelId="{3A419F45-4D97-A143-82C5-BF3DD3B5B511}" type="pres">
      <dgm:prSet presAssocID="{ACB4FE2A-4417-A041-9F4B-B2DECF2D2AB6}" presName="circleA" presStyleLbl="node1" presStyleIdx="4" presStyleCnt="6"/>
      <dgm:spPr/>
    </dgm:pt>
    <dgm:pt modelId="{726C0AA7-5947-8440-B3C5-8E9C7CE0BDAB}" type="pres">
      <dgm:prSet presAssocID="{ACB4FE2A-4417-A041-9F4B-B2DECF2D2AB6}" presName="spaceA" presStyleCnt="0"/>
      <dgm:spPr/>
    </dgm:pt>
    <dgm:pt modelId="{6DC66753-FBBA-E242-8A4C-C4DF5CA262BF}" type="pres">
      <dgm:prSet presAssocID="{2B5B57AF-0120-6B41-B635-7DC800C5468E}" presName="space" presStyleCnt="0"/>
      <dgm:spPr/>
    </dgm:pt>
    <dgm:pt modelId="{EBAC4FD0-F737-6D41-BE09-F78E782F11C0}" type="pres">
      <dgm:prSet presAssocID="{5C73BEFE-3891-2D44-BFD9-46353AD9B70B}" presName="compositeB" presStyleCnt="0"/>
      <dgm:spPr/>
    </dgm:pt>
    <dgm:pt modelId="{DD671445-1F04-B440-8A1C-9794547C8B82}" type="pres">
      <dgm:prSet presAssocID="{5C73BEFE-3891-2D44-BFD9-46353AD9B70B}" presName="textB" presStyleLbl="revTx" presStyleIdx="5" presStyleCnt="6">
        <dgm:presLayoutVars>
          <dgm:bulletEnabled val="1"/>
        </dgm:presLayoutVars>
      </dgm:prSet>
      <dgm:spPr/>
    </dgm:pt>
    <dgm:pt modelId="{A1FD54DA-5179-BB45-8509-5F90DF93CFF1}" type="pres">
      <dgm:prSet presAssocID="{5C73BEFE-3891-2D44-BFD9-46353AD9B70B}" presName="circleB" presStyleLbl="node1" presStyleIdx="5" presStyleCnt="6"/>
      <dgm:spPr/>
    </dgm:pt>
    <dgm:pt modelId="{419898F3-5986-624F-80C0-54ADAD6A486D}" type="pres">
      <dgm:prSet presAssocID="{5C73BEFE-3891-2D44-BFD9-46353AD9B70B}" presName="spaceB" presStyleCnt="0"/>
      <dgm:spPr/>
    </dgm:pt>
  </dgm:ptLst>
  <dgm:cxnLst>
    <dgm:cxn modelId="{5AFABA08-D17E-7342-997E-6ECAFE8BBAF4}" type="presOf" srcId="{ACB4FE2A-4417-A041-9F4B-B2DECF2D2AB6}" destId="{2EAC0EAD-1116-EF48-ABA4-DD76CCD9A382}" srcOrd="0" destOrd="0" presId="urn:microsoft.com/office/officeart/2005/8/layout/hProcess11"/>
    <dgm:cxn modelId="{EB17FA09-3CB7-DC45-8CCD-E1522130DCFF}" type="presOf" srcId="{A9ED53BE-7F57-B14F-A9AE-706843624226}" destId="{CAE7F57B-2658-CE4A-9B86-A467EE49A109}" srcOrd="0" destOrd="0" presId="urn:microsoft.com/office/officeart/2005/8/layout/hProcess11"/>
    <dgm:cxn modelId="{2F5CF612-88D3-C84C-8C3B-98366449C3E7}" srcId="{46C63371-BD69-2445-8B8E-D82E29711283}" destId="{472CCEF0-1002-4C47-B9F1-E2CB76B9C1A6}" srcOrd="3" destOrd="0" parTransId="{4484F447-A8C6-2A43-A0D4-360F42F1B1D2}" sibTransId="{3F958413-DEC4-1D44-A87D-2102D318EB30}"/>
    <dgm:cxn modelId="{6B837D28-1636-9443-AA25-561B1A6A3B47}" srcId="{3A982BC2-985D-8F4B-A8C6-392D5C660E00}" destId="{79DE3B2E-8B75-194C-A00F-CA7FE2B9BDA2}" srcOrd="2" destOrd="0" parTransId="{F61BB0DB-4AFD-CD41-93CB-89E3EB99FBE2}" sibTransId="{741D4E35-376B-CF4A-95DF-6151EB73E800}"/>
    <dgm:cxn modelId="{4962A128-5991-9E44-85A9-A057E05F2AA9}" srcId="{3A982BC2-985D-8F4B-A8C6-392D5C660E00}" destId="{347A5A42-38EA-5441-AD4C-3E680575BF97}" srcOrd="0" destOrd="0" parTransId="{15EF3DE0-55D6-5847-9A47-20FCB318627C}" sibTransId="{D1ADBADE-C41F-3F4E-B8EA-E27F5FD5F752}"/>
    <dgm:cxn modelId="{726E7830-C92E-AF4C-A4FA-69E2EB2C3AE4}" srcId="{46C63371-BD69-2445-8B8E-D82E29711283}" destId="{A9ED53BE-7F57-B14F-A9AE-706843624226}" srcOrd="2" destOrd="0" parTransId="{EB0B3591-EA4E-D14D-9520-D8AC4F8A4862}" sibTransId="{0280C876-CE0D-8C43-B4C2-E58E2A09C444}"/>
    <dgm:cxn modelId="{D4847832-18C5-0640-8E93-6C0CC3E1CDD6}" type="presOf" srcId="{EA12D246-E346-824C-A9C9-E3A259367A69}" destId="{D619E4C4-E579-6C40-B867-15F077C0B2A7}" srcOrd="0" destOrd="4" presId="urn:microsoft.com/office/officeart/2005/8/layout/hProcess11"/>
    <dgm:cxn modelId="{DF52E152-0AC7-0D43-A639-DFE4BC38F3B7}" type="presOf" srcId="{472CCEF0-1002-4C47-B9F1-E2CB76B9C1A6}" destId="{F6A0FA9D-54EF-F64B-884A-629F6B7DD414}" srcOrd="0" destOrd="0" presId="urn:microsoft.com/office/officeart/2005/8/layout/hProcess11"/>
    <dgm:cxn modelId="{D703A15D-5944-5345-BB94-F2C1C0C812C8}" srcId="{A9ED53BE-7F57-B14F-A9AE-706843624226}" destId="{EDBF3E97-B9A9-3242-85CA-6EB5ABD8410C}" srcOrd="0" destOrd="0" parTransId="{98A1A224-E136-1044-9183-AAB25C760C2E}" sibTransId="{28439C26-5F34-BA4E-86F8-F9B11E180845}"/>
    <dgm:cxn modelId="{A096A369-9CED-A041-8652-B641DA0D649D}" type="presOf" srcId="{79DE3B2E-8B75-194C-A00F-CA7FE2B9BDA2}" destId="{D619E4C4-E579-6C40-B867-15F077C0B2A7}" srcOrd="0" destOrd="3" presId="urn:microsoft.com/office/officeart/2005/8/layout/hProcess11"/>
    <dgm:cxn modelId="{0617696D-F542-EE42-B21E-269C5B161E86}" srcId="{3A982BC2-985D-8F4B-A8C6-392D5C660E00}" destId="{EA12D246-E346-824C-A9C9-E3A259367A69}" srcOrd="3" destOrd="0" parTransId="{35203630-7BA2-C64D-9CA7-1C33F6E3B92D}" sibTransId="{73974DEC-D231-A443-9AA4-B3801695BC50}"/>
    <dgm:cxn modelId="{64A67F6F-2B63-4543-BAEA-C71D612D6CE7}" type="presOf" srcId="{EDBF3E97-B9A9-3242-85CA-6EB5ABD8410C}" destId="{CAE7F57B-2658-CE4A-9B86-A467EE49A109}" srcOrd="0" destOrd="1" presId="urn:microsoft.com/office/officeart/2005/8/layout/hProcess11"/>
    <dgm:cxn modelId="{8DFB8F74-C82C-6B45-8989-2745C2D17F43}" type="presOf" srcId="{3A982BC2-985D-8F4B-A8C6-392D5C660E00}" destId="{D619E4C4-E579-6C40-B867-15F077C0B2A7}" srcOrd="0" destOrd="0" presId="urn:microsoft.com/office/officeart/2005/8/layout/hProcess11"/>
    <dgm:cxn modelId="{FC1EBF84-CB82-B244-A8FC-E5BE75B7AF7A}" type="presOf" srcId="{347A5A42-38EA-5441-AD4C-3E680575BF97}" destId="{D619E4C4-E579-6C40-B867-15F077C0B2A7}" srcOrd="0" destOrd="1" presId="urn:microsoft.com/office/officeart/2005/8/layout/hProcess11"/>
    <dgm:cxn modelId="{96D68E85-4F6D-0B40-B309-5310168DBCDF}" srcId="{46C63371-BD69-2445-8B8E-D82E29711283}" destId="{ACB4FE2A-4417-A041-9F4B-B2DECF2D2AB6}" srcOrd="4" destOrd="0" parTransId="{43FD2404-6F4A-6A4F-9DF8-9EDA3BF1F35A}" sibTransId="{2B5B57AF-0120-6B41-B635-7DC800C5468E}"/>
    <dgm:cxn modelId="{1255078D-DFFA-C24C-AEDA-4BE944C5A40E}" srcId="{46C63371-BD69-2445-8B8E-D82E29711283}" destId="{5C73BEFE-3891-2D44-BFD9-46353AD9B70B}" srcOrd="5" destOrd="0" parTransId="{49E7C7BC-4A08-3B4E-823F-3FE0668B9C68}" sibTransId="{0255DE61-5E6A-5540-B32B-180FD32AC5CE}"/>
    <dgm:cxn modelId="{07E2A995-60D6-F44F-91BF-9EB2C2A063B0}" type="presOf" srcId="{5C73BEFE-3891-2D44-BFD9-46353AD9B70B}" destId="{DD671445-1F04-B440-8A1C-9794547C8B82}" srcOrd="0" destOrd="0" presId="urn:microsoft.com/office/officeart/2005/8/layout/hProcess11"/>
    <dgm:cxn modelId="{8C645FA7-3C78-D647-B812-659955BC3C24}" type="presOf" srcId="{5FD8D418-D905-744F-A6BE-1490ACEA7BBA}" destId="{53DE5E5C-4505-8948-9857-C714799AB7E0}" srcOrd="0" destOrd="0" presId="urn:microsoft.com/office/officeart/2005/8/layout/hProcess11"/>
    <dgm:cxn modelId="{506B55C7-F30B-4A44-AA5C-4E66D353C565}" srcId="{46C63371-BD69-2445-8B8E-D82E29711283}" destId="{3A982BC2-985D-8F4B-A8C6-392D5C660E00}" srcOrd="1" destOrd="0" parTransId="{4B28CAE8-14C4-C64A-A696-5B8E4CB2CCA8}" sibTransId="{D2D8BAE5-DAF0-9A49-A14D-1C76D0FBEB22}"/>
    <dgm:cxn modelId="{DFD380CA-5864-CD4F-B418-76F4016E3513}" type="presOf" srcId="{3D755CD4-E6A9-9742-B549-1BB345BDCDC6}" destId="{D619E4C4-E579-6C40-B867-15F077C0B2A7}" srcOrd="0" destOrd="2" presId="urn:microsoft.com/office/officeart/2005/8/layout/hProcess11"/>
    <dgm:cxn modelId="{D60C81CC-9C6C-8248-8CA2-00BB2DCF9A0F}" srcId="{3A982BC2-985D-8F4B-A8C6-392D5C660E00}" destId="{3D755CD4-E6A9-9742-B549-1BB345BDCDC6}" srcOrd="1" destOrd="0" parTransId="{6C6E635F-7872-AA49-828E-C00E29320C59}" sibTransId="{E5273AB0-16AC-5A48-8CDE-151C5AF8BC90}"/>
    <dgm:cxn modelId="{7C78A6E3-1186-1B4D-B233-E3FF4DDB4F44}" srcId="{46C63371-BD69-2445-8B8E-D82E29711283}" destId="{5FD8D418-D905-744F-A6BE-1490ACEA7BBA}" srcOrd="0" destOrd="0" parTransId="{9A468F04-ACEF-8E47-BAF5-633C46EB7199}" sibTransId="{C9781D29-CB6D-0E4F-BFC4-5DDB8BD72123}"/>
    <dgm:cxn modelId="{DEFAA0F8-A141-C84E-9ABA-EFDE43442C25}" type="presOf" srcId="{46C63371-BD69-2445-8B8E-D82E29711283}" destId="{C87483C4-76DB-3544-B0A7-462824E6E655}" srcOrd="0" destOrd="0" presId="urn:microsoft.com/office/officeart/2005/8/layout/hProcess11"/>
    <dgm:cxn modelId="{617B1BD7-7C23-2D45-B183-DCB4337143FC}" type="presParOf" srcId="{C87483C4-76DB-3544-B0A7-462824E6E655}" destId="{93FFDB1E-19FD-1841-ACAD-58871B5D71E6}" srcOrd="0" destOrd="0" presId="urn:microsoft.com/office/officeart/2005/8/layout/hProcess11"/>
    <dgm:cxn modelId="{360195E3-D6D8-A446-851B-C04DB4DC37AC}" type="presParOf" srcId="{C87483C4-76DB-3544-B0A7-462824E6E655}" destId="{644424A8-D3B9-E741-8831-18E4BA3FF62C}" srcOrd="1" destOrd="0" presId="urn:microsoft.com/office/officeart/2005/8/layout/hProcess11"/>
    <dgm:cxn modelId="{C035037E-C5A2-1F42-B6C2-144ADA49C522}" type="presParOf" srcId="{644424A8-D3B9-E741-8831-18E4BA3FF62C}" destId="{CEA9FA48-2744-4D41-9E8A-EFF5B9D9F672}" srcOrd="0" destOrd="0" presId="urn:microsoft.com/office/officeart/2005/8/layout/hProcess11"/>
    <dgm:cxn modelId="{64DF0751-4D68-284A-B2C0-349B26DECD2C}" type="presParOf" srcId="{CEA9FA48-2744-4D41-9E8A-EFF5B9D9F672}" destId="{53DE5E5C-4505-8948-9857-C714799AB7E0}" srcOrd="0" destOrd="0" presId="urn:microsoft.com/office/officeart/2005/8/layout/hProcess11"/>
    <dgm:cxn modelId="{B5AC73E3-16A5-354C-B39C-BBD2F818AFD3}" type="presParOf" srcId="{CEA9FA48-2744-4D41-9E8A-EFF5B9D9F672}" destId="{22AE193A-C820-D445-9723-8475F0C12CE8}" srcOrd="1" destOrd="0" presId="urn:microsoft.com/office/officeart/2005/8/layout/hProcess11"/>
    <dgm:cxn modelId="{216DD3CC-F046-E948-ACD5-E1784AAA8264}" type="presParOf" srcId="{CEA9FA48-2744-4D41-9E8A-EFF5B9D9F672}" destId="{270920B9-8848-B84C-A6F7-0BB9F876950A}" srcOrd="2" destOrd="0" presId="urn:microsoft.com/office/officeart/2005/8/layout/hProcess11"/>
    <dgm:cxn modelId="{8D58AF6F-A05E-2448-B4F2-B7E6A5FA192C}" type="presParOf" srcId="{644424A8-D3B9-E741-8831-18E4BA3FF62C}" destId="{477C7405-C3F5-1849-ADD5-39503E789AEC}" srcOrd="1" destOrd="0" presId="urn:microsoft.com/office/officeart/2005/8/layout/hProcess11"/>
    <dgm:cxn modelId="{EE811628-4CC5-EB4C-BBC3-ED7A87BF5270}" type="presParOf" srcId="{644424A8-D3B9-E741-8831-18E4BA3FF62C}" destId="{4064DBAF-66CE-D540-9292-BD6579AE3218}" srcOrd="2" destOrd="0" presId="urn:microsoft.com/office/officeart/2005/8/layout/hProcess11"/>
    <dgm:cxn modelId="{8ED3C376-2A0F-7247-B4A6-433F301EF05A}" type="presParOf" srcId="{4064DBAF-66CE-D540-9292-BD6579AE3218}" destId="{D619E4C4-E579-6C40-B867-15F077C0B2A7}" srcOrd="0" destOrd="0" presId="urn:microsoft.com/office/officeart/2005/8/layout/hProcess11"/>
    <dgm:cxn modelId="{0849C206-C989-1940-922B-9F258C89C9BB}" type="presParOf" srcId="{4064DBAF-66CE-D540-9292-BD6579AE3218}" destId="{A339B788-780B-8A44-BE44-B23CF4CF1F62}" srcOrd="1" destOrd="0" presId="urn:microsoft.com/office/officeart/2005/8/layout/hProcess11"/>
    <dgm:cxn modelId="{7A4FC5A2-F9C2-0047-B639-96FBA6C93E3E}" type="presParOf" srcId="{4064DBAF-66CE-D540-9292-BD6579AE3218}" destId="{910ADEB3-E7D3-8542-9F34-4C71EBB59314}" srcOrd="2" destOrd="0" presId="urn:microsoft.com/office/officeart/2005/8/layout/hProcess11"/>
    <dgm:cxn modelId="{17540717-2D38-D847-BF8D-28C688BBAE6E}" type="presParOf" srcId="{644424A8-D3B9-E741-8831-18E4BA3FF62C}" destId="{D28FD626-4A7B-DF48-AEB2-F2CD2C7BF8F5}" srcOrd="3" destOrd="0" presId="urn:microsoft.com/office/officeart/2005/8/layout/hProcess11"/>
    <dgm:cxn modelId="{6C468344-03CB-5D49-B87F-7121588EEF0F}" type="presParOf" srcId="{644424A8-D3B9-E741-8831-18E4BA3FF62C}" destId="{5102271D-563D-2B43-85BD-63E824C35E6A}" srcOrd="4" destOrd="0" presId="urn:microsoft.com/office/officeart/2005/8/layout/hProcess11"/>
    <dgm:cxn modelId="{CDB0441B-EB71-094F-AE34-7B6793F7B0D3}" type="presParOf" srcId="{5102271D-563D-2B43-85BD-63E824C35E6A}" destId="{CAE7F57B-2658-CE4A-9B86-A467EE49A109}" srcOrd="0" destOrd="0" presId="urn:microsoft.com/office/officeart/2005/8/layout/hProcess11"/>
    <dgm:cxn modelId="{A92F8069-C46E-8C4A-B545-9F69F6752BAB}" type="presParOf" srcId="{5102271D-563D-2B43-85BD-63E824C35E6A}" destId="{74E7495E-0934-F942-815E-6677CF055791}" srcOrd="1" destOrd="0" presId="urn:microsoft.com/office/officeart/2005/8/layout/hProcess11"/>
    <dgm:cxn modelId="{DC8121B6-DBA6-D043-8D36-97DAF01E7AA4}" type="presParOf" srcId="{5102271D-563D-2B43-85BD-63E824C35E6A}" destId="{6ACC8BA1-AEA4-DD46-B80D-EE5B36DDFD26}" srcOrd="2" destOrd="0" presId="urn:microsoft.com/office/officeart/2005/8/layout/hProcess11"/>
    <dgm:cxn modelId="{AE9CDDCD-B67B-D746-A86D-CB58799D5BCE}" type="presParOf" srcId="{644424A8-D3B9-E741-8831-18E4BA3FF62C}" destId="{D200FB46-EAB5-2F4A-BDE1-AA14A0F953E0}" srcOrd="5" destOrd="0" presId="urn:microsoft.com/office/officeart/2005/8/layout/hProcess11"/>
    <dgm:cxn modelId="{134AB031-B2B3-5544-970A-3B10FDF9617E}" type="presParOf" srcId="{644424A8-D3B9-E741-8831-18E4BA3FF62C}" destId="{E152889A-FF1F-9D4A-A8F5-5700986D70AF}" srcOrd="6" destOrd="0" presId="urn:microsoft.com/office/officeart/2005/8/layout/hProcess11"/>
    <dgm:cxn modelId="{3F235717-D5D4-4F47-9612-32FDEBE640AD}" type="presParOf" srcId="{E152889A-FF1F-9D4A-A8F5-5700986D70AF}" destId="{F6A0FA9D-54EF-F64B-884A-629F6B7DD414}" srcOrd="0" destOrd="0" presId="urn:microsoft.com/office/officeart/2005/8/layout/hProcess11"/>
    <dgm:cxn modelId="{5185B8A6-581C-A245-828F-00A95E9D815E}" type="presParOf" srcId="{E152889A-FF1F-9D4A-A8F5-5700986D70AF}" destId="{6F2A8EC5-30F8-6348-842C-9EA8367F4F8A}" srcOrd="1" destOrd="0" presId="urn:microsoft.com/office/officeart/2005/8/layout/hProcess11"/>
    <dgm:cxn modelId="{A1F34FCD-BB75-2540-A2B0-55C3EFA25A31}" type="presParOf" srcId="{E152889A-FF1F-9D4A-A8F5-5700986D70AF}" destId="{1AE0BD12-8857-714C-A52F-433943EFD32A}" srcOrd="2" destOrd="0" presId="urn:microsoft.com/office/officeart/2005/8/layout/hProcess11"/>
    <dgm:cxn modelId="{2DF9C41E-C019-164F-9630-CDC725F71B71}" type="presParOf" srcId="{644424A8-D3B9-E741-8831-18E4BA3FF62C}" destId="{0B3F374D-BF32-5948-A80B-7638EEE234C4}" srcOrd="7" destOrd="0" presId="urn:microsoft.com/office/officeart/2005/8/layout/hProcess11"/>
    <dgm:cxn modelId="{DD0C3C72-9654-6944-A654-503F7A761CD7}" type="presParOf" srcId="{644424A8-D3B9-E741-8831-18E4BA3FF62C}" destId="{3CF59FEA-3F29-0A4A-B9F7-34AAFB31DC7A}" srcOrd="8" destOrd="0" presId="urn:microsoft.com/office/officeart/2005/8/layout/hProcess11"/>
    <dgm:cxn modelId="{E0884C87-4345-6946-996A-A8F7E4724B7D}" type="presParOf" srcId="{3CF59FEA-3F29-0A4A-B9F7-34AAFB31DC7A}" destId="{2EAC0EAD-1116-EF48-ABA4-DD76CCD9A382}" srcOrd="0" destOrd="0" presId="urn:microsoft.com/office/officeart/2005/8/layout/hProcess11"/>
    <dgm:cxn modelId="{E0C03F29-3FDF-DE4A-B371-52C5A5AA6773}" type="presParOf" srcId="{3CF59FEA-3F29-0A4A-B9F7-34AAFB31DC7A}" destId="{3A419F45-4D97-A143-82C5-BF3DD3B5B511}" srcOrd="1" destOrd="0" presId="urn:microsoft.com/office/officeart/2005/8/layout/hProcess11"/>
    <dgm:cxn modelId="{67F6B3B2-5500-5A40-97F6-9655AB753EFD}" type="presParOf" srcId="{3CF59FEA-3F29-0A4A-B9F7-34AAFB31DC7A}" destId="{726C0AA7-5947-8440-B3C5-8E9C7CE0BDAB}" srcOrd="2" destOrd="0" presId="urn:microsoft.com/office/officeart/2005/8/layout/hProcess11"/>
    <dgm:cxn modelId="{C99BD304-3795-CE4E-9BC0-8A4B4112F3C5}" type="presParOf" srcId="{644424A8-D3B9-E741-8831-18E4BA3FF62C}" destId="{6DC66753-FBBA-E242-8A4C-C4DF5CA262BF}" srcOrd="9" destOrd="0" presId="urn:microsoft.com/office/officeart/2005/8/layout/hProcess11"/>
    <dgm:cxn modelId="{B7615CF6-9EFF-0449-8A70-6A5BA32CC803}" type="presParOf" srcId="{644424A8-D3B9-E741-8831-18E4BA3FF62C}" destId="{EBAC4FD0-F737-6D41-BE09-F78E782F11C0}" srcOrd="10" destOrd="0" presId="urn:microsoft.com/office/officeart/2005/8/layout/hProcess11"/>
    <dgm:cxn modelId="{8C885B04-4CEA-5940-B7A3-E440BCAF9116}" type="presParOf" srcId="{EBAC4FD0-F737-6D41-BE09-F78E782F11C0}" destId="{DD671445-1F04-B440-8A1C-9794547C8B82}" srcOrd="0" destOrd="0" presId="urn:microsoft.com/office/officeart/2005/8/layout/hProcess11"/>
    <dgm:cxn modelId="{3A0F8686-9E29-FF48-BF75-C59B8E146A86}" type="presParOf" srcId="{EBAC4FD0-F737-6D41-BE09-F78E782F11C0}" destId="{A1FD54DA-5179-BB45-8509-5F90DF93CFF1}" srcOrd="1" destOrd="0" presId="urn:microsoft.com/office/officeart/2005/8/layout/hProcess11"/>
    <dgm:cxn modelId="{3863CBE7-328E-B144-8470-6DF06528BE40}" type="presParOf" srcId="{EBAC4FD0-F737-6D41-BE09-F78E782F11C0}" destId="{419898F3-5986-624F-80C0-54ADAD6A486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CD6E04-9E65-F849-976D-5A0AE97F538A}" type="doc">
      <dgm:prSet loTypeId="urn:microsoft.com/office/officeart/2005/8/layout/cycle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E49ED43-967A-2142-8C87-9F6C05542EA8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year_produced</a:t>
          </a:r>
          <a:endParaRPr lang="en-US" sz="1600">
            <a:latin typeface="Times" pitchFamily="2" charset="0"/>
          </a:endParaRPr>
        </a:p>
      </dgm:t>
    </dgm:pt>
    <dgm:pt modelId="{D33C3E2D-595F-0444-B005-ED5E2DD22982}" type="parTrans" cxnId="{96F7B94E-253F-AB45-8227-2C1D92021F00}">
      <dgm:prSet/>
      <dgm:spPr/>
      <dgm:t>
        <a:bodyPr/>
        <a:lstStyle/>
        <a:p>
          <a:endParaRPr lang="en-US" sz="1600"/>
        </a:p>
      </dgm:t>
    </dgm:pt>
    <dgm:pt modelId="{21CCEE61-4AF8-064C-9A56-5F7B8B45B287}" type="sibTrans" cxnId="{96F7B94E-253F-AB45-8227-2C1D92021F00}">
      <dgm:prSet/>
      <dgm:spPr/>
      <dgm:t>
        <a:bodyPr/>
        <a:lstStyle/>
        <a:p>
          <a:endParaRPr lang="en-US" sz="1600"/>
        </a:p>
      </dgm:t>
    </dgm:pt>
    <dgm:pt modelId="{45AC0EF1-F998-7C40-BC55-8CE313410B9A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Manufacture_name</a:t>
          </a:r>
          <a:endParaRPr lang="en-US" sz="1600">
            <a:latin typeface="Times" pitchFamily="2" charset="0"/>
          </a:endParaRPr>
        </a:p>
      </dgm:t>
    </dgm:pt>
    <dgm:pt modelId="{8C0D9BD3-F7F7-BE49-AA56-BB69A7F5201A}" type="parTrans" cxnId="{A1B26192-CD24-7C4E-9C81-7BA01437B017}">
      <dgm:prSet/>
      <dgm:spPr/>
      <dgm:t>
        <a:bodyPr/>
        <a:lstStyle/>
        <a:p>
          <a:endParaRPr lang="en-US" sz="1600"/>
        </a:p>
      </dgm:t>
    </dgm:pt>
    <dgm:pt modelId="{C19DBF21-6D68-DE48-8F61-6C106011360D}" type="sibTrans" cxnId="{A1B26192-CD24-7C4E-9C81-7BA01437B017}">
      <dgm:prSet/>
      <dgm:spPr/>
      <dgm:t>
        <a:bodyPr/>
        <a:lstStyle/>
        <a:p>
          <a:endParaRPr lang="en-US" sz="1600"/>
        </a:p>
      </dgm:t>
    </dgm:pt>
    <dgm:pt modelId="{345E3C76-B8AE-254A-B869-E2AE587EF64B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odometer_value</a:t>
          </a:r>
          <a:endParaRPr lang="en-US" sz="1600">
            <a:latin typeface="Times" pitchFamily="2" charset="0"/>
          </a:endParaRPr>
        </a:p>
      </dgm:t>
    </dgm:pt>
    <dgm:pt modelId="{D959B832-2F3B-D840-82AB-D48CF221A58E}" type="parTrans" cxnId="{5A8282BC-F685-804E-88A2-C6E4D62D9A90}">
      <dgm:prSet/>
      <dgm:spPr/>
      <dgm:t>
        <a:bodyPr/>
        <a:lstStyle/>
        <a:p>
          <a:endParaRPr lang="en-US" sz="1600"/>
        </a:p>
      </dgm:t>
    </dgm:pt>
    <dgm:pt modelId="{DFA4B964-A446-B84F-8758-1916EC7DF592}" type="sibTrans" cxnId="{5A8282BC-F685-804E-88A2-C6E4D62D9A90}">
      <dgm:prSet/>
      <dgm:spPr/>
      <dgm:t>
        <a:bodyPr/>
        <a:lstStyle/>
        <a:p>
          <a:endParaRPr lang="en-US" sz="1600"/>
        </a:p>
      </dgm:t>
    </dgm:pt>
    <dgm:pt modelId="{6F4E780B-FE37-044A-95DF-5E39E614F62D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color</a:t>
          </a:r>
          <a:endParaRPr lang="en-US" sz="1600">
            <a:latin typeface="Times" pitchFamily="2" charset="0"/>
          </a:endParaRPr>
        </a:p>
      </dgm:t>
    </dgm:pt>
    <dgm:pt modelId="{13AA128D-943B-6D4B-85CF-553C78DE0CF4}" type="parTrans" cxnId="{087EF72C-1D8A-9C4D-991B-033B4EA5A9F6}">
      <dgm:prSet/>
      <dgm:spPr/>
      <dgm:t>
        <a:bodyPr/>
        <a:lstStyle/>
        <a:p>
          <a:endParaRPr lang="en-US" sz="1600"/>
        </a:p>
      </dgm:t>
    </dgm:pt>
    <dgm:pt modelId="{1E1BFE91-8833-CF40-9A8A-5CCF6404C1A4}" type="sibTrans" cxnId="{087EF72C-1D8A-9C4D-991B-033B4EA5A9F6}">
      <dgm:prSet/>
      <dgm:spPr/>
      <dgm:t>
        <a:bodyPr/>
        <a:lstStyle/>
        <a:p>
          <a:endParaRPr lang="en-US" sz="1600"/>
        </a:p>
      </dgm:t>
    </dgm:pt>
    <dgm:pt modelId="{B8A83D04-48D6-564E-88E9-2043EA163482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transmission</a:t>
          </a:r>
          <a:endParaRPr lang="en-US" sz="1600">
            <a:latin typeface="Times" pitchFamily="2" charset="0"/>
          </a:endParaRPr>
        </a:p>
      </dgm:t>
    </dgm:pt>
    <dgm:pt modelId="{F99D8410-EA93-0A4B-88BB-40DA1B93D525}" type="parTrans" cxnId="{C4E73A6E-2E46-7C46-AD68-51721BD259EB}">
      <dgm:prSet/>
      <dgm:spPr/>
      <dgm:t>
        <a:bodyPr/>
        <a:lstStyle/>
        <a:p>
          <a:endParaRPr lang="en-US" sz="1600"/>
        </a:p>
      </dgm:t>
    </dgm:pt>
    <dgm:pt modelId="{5F58DCC2-9FD4-2544-B28E-C209AFE6B94D}" type="sibTrans" cxnId="{C4E73A6E-2E46-7C46-AD68-51721BD259EB}">
      <dgm:prSet/>
      <dgm:spPr/>
      <dgm:t>
        <a:bodyPr/>
        <a:lstStyle/>
        <a:p>
          <a:endParaRPr lang="en-US" sz="1600"/>
        </a:p>
      </dgm:t>
    </dgm:pt>
    <dgm:pt modelId="{07D6304F-4495-7949-BBE0-7F7FF5734615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engine_type</a:t>
          </a:r>
          <a:endParaRPr lang="en-US" sz="1600">
            <a:latin typeface="Times" pitchFamily="2" charset="0"/>
          </a:endParaRPr>
        </a:p>
      </dgm:t>
    </dgm:pt>
    <dgm:pt modelId="{CFF1B564-7190-454C-8AC7-0B8FDB5FDE45}" type="parTrans" cxnId="{2AB1AEE3-80CE-C44B-8447-7BBD8CB83961}">
      <dgm:prSet/>
      <dgm:spPr/>
      <dgm:t>
        <a:bodyPr/>
        <a:lstStyle/>
        <a:p>
          <a:endParaRPr lang="en-US" sz="1600"/>
        </a:p>
      </dgm:t>
    </dgm:pt>
    <dgm:pt modelId="{77813DB2-9640-AF45-ACEC-1AE18603C435}" type="sibTrans" cxnId="{2AB1AEE3-80CE-C44B-8447-7BBD8CB83961}">
      <dgm:prSet/>
      <dgm:spPr/>
      <dgm:t>
        <a:bodyPr/>
        <a:lstStyle/>
        <a:p>
          <a:endParaRPr lang="en-US" sz="1600"/>
        </a:p>
      </dgm:t>
    </dgm:pt>
    <dgm:pt modelId="{DD97984E-C200-9442-972D-92EDDFEAC9C9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engine_capacity</a:t>
          </a:r>
          <a:endParaRPr lang="en-US" sz="1600">
            <a:latin typeface="Times" pitchFamily="2" charset="0"/>
          </a:endParaRPr>
        </a:p>
      </dgm:t>
    </dgm:pt>
    <dgm:pt modelId="{9CD6A223-FCC6-094A-9CBB-6AC083C7FDD9}" type="parTrans" cxnId="{942439F9-2338-F347-82F9-482A19695F32}">
      <dgm:prSet/>
      <dgm:spPr/>
      <dgm:t>
        <a:bodyPr/>
        <a:lstStyle/>
        <a:p>
          <a:endParaRPr lang="en-US" sz="1600"/>
        </a:p>
      </dgm:t>
    </dgm:pt>
    <dgm:pt modelId="{B1D3052D-32A5-634F-9E8D-7B38F6A90336}" type="sibTrans" cxnId="{942439F9-2338-F347-82F9-482A19695F32}">
      <dgm:prSet/>
      <dgm:spPr/>
      <dgm:t>
        <a:bodyPr/>
        <a:lstStyle/>
        <a:p>
          <a:endParaRPr lang="en-US" sz="1600"/>
        </a:p>
      </dgm:t>
    </dgm:pt>
    <dgm:pt modelId="{211D4187-2938-FB42-BA9C-19BE71AA8C64}">
      <dgm:prSet custT="1"/>
      <dgm:spPr/>
      <dgm:t>
        <a:bodyPr/>
        <a:lstStyle/>
        <a:p>
          <a:r>
            <a:rPr lang="en-US" sz="1600" b="0" i="0">
              <a:latin typeface="Times" pitchFamily="2" charset="0"/>
            </a:rPr>
            <a:t>body_type</a:t>
          </a:r>
          <a:endParaRPr lang="en-US" sz="1600">
            <a:latin typeface="Times" pitchFamily="2" charset="0"/>
          </a:endParaRPr>
        </a:p>
      </dgm:t>
    </dgm:pt>
    <dgm:pt modelId="{667AAD09-C44E-1E46-837A-3FBAFD718896}" type="parTrans" cxnId="{FA86F40F-F3D6-6A46-8CE6-37FAE82CC853}">
      <dgm:prSet/>
      <dgm:spPr/>
      <dgm:t>
        <a:bodyPr/>
        <a:lstStyle/>
        <a:p>
          <a:endParaRPr lang="en-US" sz="1600"/>
        </a:p>
      </dgm:t>
    </dgm:pt>
    <dgm:pt modelId="{30083375-952F-9243-9D3D-C68B8F21653F}" type="sibTrans" cxnId="{FA86F40F-F3D6-6A46-8CE6-37FAE82CC853}">
      <dgm:prSet/>
      <dgm:spPr/>
      <dgm:t>
        <a:bodyPr/>
        <a:lstStyle/>
        <a:p>
          <a:endParaRPr lang="en-US" sz="1600"/>
        </a:p>
      </dgm:t>
    </dgm:pt>
    <dgm:pt modelId="{86A13927-34D8-BD44-8843-F0B17FF5F1B7}" type="pres">
      <dgm:prSet presAssocID="{23CD6E04-9E65-F849-976D-5A0AE97F538A}" presName="cycle" presStyleCnt="0">
        <dgm:presLayoutVars>
          <dgm:dir/>
          <dgm:resizeHandles val="exact"/>
        </dgm:presLayoutVars>
      </dgm:prSet>
      <dgm:spPr/>
    </dgm:pt>
    <dgm:pt modelId="{53BBFF12-B572-4148-91E1-16C8D896EE37}" type="pres">
      <dgm:prSet presAssocID="{8E49ED43-967A-2142-8C87-9F6C05542EA8}" presName="node" presStyleLbl="node1" presStyleIdx="0" presStyleCnt="8" custScaleX="163753">
        <dgm:presLayoutVars>
          <dgm:bulletEnabled val="1"/>
        </dgm:presLayoutVars>
      </dgm:prSet>
      <dgm:spPr/>
    </dgm:pt>
    <dgm:pt modelId="{26A0CD5D-8137-CF40-83EE-24797B550C75}" type="pres">
      <dgm:prSet presAssocID="{8E49ED43-967A-2142-8C87-9F6C05542EA8}" presName="spNode" presStyleCnt="0"/>
      <dgm:spPr/>
    </dgm:pt>
    <dgm:pt modelId="{13403B52-760D-5A44-A376-899A71F0BF3B}" type="pres">
      <dgm:prSet presAssocID="{21CCEE61-4AF8-064C-9A56-5F7B8B45B287}" presName="sibTrans" presStyleLbl="sibTrans1D1" presStyleIdx="0" presStyleCnt="8"/>
      <dgm:spPr/>
    </dgm:pt>
    <dgm:pt modelId="{0AFE26FB-09EA-BC40-B1C4-2CB2268C1A94}" type="pres">
      <dgm:prSet presAssocID="{45AC0EF1-F998-7C40-BC55-8CE313410B9A}" presName="node" presStyleLbl="node1" presStyleIdx="1" presStyleCnt="8" custScaleX="245241" custScaleY="109322" custRadScaleRad="94742" custRadScaleInc="24082">
        <dgm:presLayoutVars>
          <dgm:bulletEnabled val="1"/>
        </dgm:presLayoutVars>
      </dgm:prSet>
      <dgm:spPr/>
    </dgm:pt>
    <dgm:pt modelId="{70DFFF4E-503E-A940-8666-A5307587BEF1}" type="pres">
      <dgm:prSet presAssocID="{45AC0EF1-F998-7C40-BC55-8CE313410B9A}" presName="spNode" presStyleCnt="0"/>
      <dgm:spPr/>
    </dgm:pt>
    <dgm:pt modelId="{2E502FCD-DD27-C444-B90B-0DA507161C3E}" type="pres">
      <dgm:prSet presAssocID="{C19DBF21-6D68-DE48-8F61-6C106011360D}" presName="sibTrans" presStyleLbl="sibTrans1D1" presStyleIdx="1" presStyleCnt="8"/>
      <dgm:spPr/>
    </dgm:pt>
    <dgm:pt modelId="{6F947F94-A7E6-A444-A591-0FB0BF4B231B}" type="pres">
      <dgm:prSet presAssocID="{345E3C76-B8AE-254A-B869-E2AE587EF64B}" presName="node" presStyleLbl="node1" presStyleIdx="2" presStyleCnt="8" custScaleX="171935" custScaleY="142356" custRadScaleRad="101506" custRadScaleInc="4103">
        <dgm:presLayoutVars>
          <dgm:bulletEnabled val="1"/>
        </dgm:presLayoutVars>
      </dgm:prSet>
      <dgm:spPr/>
    </dgm:pt>
    <dgm:pt modelId="{48D30489-707D-6848-8846-1F16E9181576}" type="pres">
      <dgm:prSet presAssocID="{345E3C76-B8AE-254A-B869-E2AE587EF64B}" presName="spNode" presStyleCnt="0"/>
      <dgm:spPr/>
    </dgm:pt>
    <dgm:pt modelId="{CB79A6B6-2C26-114B-B7FF-0057D1E91481}" type="pres">
      <dgm:prSet presAssocID="{DFA4B964-A446-B84F-8758-1916EC7DF592}" presName="sibTrans" presStyleLbl="sibTrans1D1" presStyleIdx="2" presStyleCnt="8"/>
      <dgm:spPr/>
    </dgm:pt>
    <dgm:pt modelId="{90767499-5087-DF4B-A2FE-46342768A805}" type="pres">
      <dgm:prSet presAssocID="{6F4E780B-FE37-044A-95DF-5E39E614F62D}" presName="node" presStyleLbl="node1" presStyleIdx="3" presStyleCnt="8">
        <dgm:presLayoutVars>
          <dgm:bulletEnabled val="1"/>
        </dgm:presLayoutVars>
      </dgm:prSet>
      <dgm:spPr/>
    </dgm:pt>
    <dgm:pt modelId="{BAA4E012-BDE1-D24A-AD9B-BDBF643EE0B8}" type="pres">
      <dgm:prSet presAssocID="{6F4E780B-FE37-044A-95DF-5E39E614F62D}" presName="spNode" presStyleCnt="0"/>
      <dgm:spPr/>
    </dgm:pt>
    <dgm:pt modelId="{18323BFC-28F9-3D4E-8133-2B2E60985AAE}" type="pres">
      <dgm:prSet presAssocID="{1E1BFE91-8833-CF40-9A8A-5CCF6404C1A4}" presName="sibTrans" presStyleLbl="sibTrans1D1" presStyleIdx="3" presStyleCnt="8"/>
      <dgm:spPr/>
    </dgm:pt>
    <dgm:pt modelId="{FDE65067-8F3D-E940-9FC1-D4AF20D7CD21}" type="pres">
      <dgm:prSet presAssocID="{B8A83D04-48D6-564E-88E9-2043EA163482}" presName="node" presStyleLbl="node1" presStyleIdx="4" presStyleCnt="8" custScaleX="133526">
        <dgm:presLayoutVars>
          <dgm:bulletEnabled val="1"/>
        </dgm:presLayoutVars>
      </dgm:prSet>
      <dgm:spPr/>
    </dgm:pt>
    <dgm:pt modelId="{61EE4B39-F6C5-1544-A132-D83841B9FAF2}" type="pres">
      <dgm:prSet presAssocID="{B8A83D04-48D6-564E-88E9-2043EA163482}" presName="spNode" presStyleCnt="0"/>
      <dgm:spPr/>
    </dgm:pt>
    <dgm:pt modelId="{279768DF-41A2-434E-AED9-C24E1D05B6E1}" type="pres">
      <dgm:prSet presAssocID="{5F58DCC2-9FD4-2544-B28E-C209AFE6B94D}" presName="sibTrans" presStyleLbl="sibTrans1D1" presStyleIdx="4" presStyleCnt="8"/>
      <dgm:spPr/>
    </dgm:pt>
    <dgm:pt modelId="{34B96A73-DE1F-2149-AD4E-77D895EA66B2}" type="pres">
      <dgm:prSet presAssocID="{07D6304F-4495-7949-BBE0-7F7FF5734615}" presName="node" presStyleLbl="node1" presStyleIdx="5" presStyleCnt="8" custScaleX="151685">
        <dgm:presLayoutVars>
          <dgm:bulletEnabled val="1"/>
        </dgm:presLayoutVars>
      </dgm:prSet>
      <dgm:spPr/>
    </dgm:pt>
    <dgm:pt modelId="{9D1C1098-92E2-BE49-9A01-B56360E1E120}" type="pres">
      <dgm:prSet presAssocID="{07D6304F-4495-7949-BBE0-7F7FF5734615}" presName="spNode" presStyleCnt="0"/>
      <dgm:spPr/>
    </dgm:pt>
    <dgm:pt modelId="{B452167E-37D4-0146-A3E7-3A3A679A266D}" type="pres">
      <dgm:prSet presAssocID="{77813DB2-9640-AF45-ACEC-1AE18603C435}" presName="sibTrans" presStyleLbl="sibTrans1D1" presStyleIdx="5" presStyleCnt="8"/>
      <dgm:spPr/>
    </dgm:pt>
    <dgm:pt modelId="{32ADA4BC-0041-FA45-9A25-B9575311ED40}" type="pres">
      <dgm:prSet presAssocID="{DD97984E-C200-9442-972D-92EDDFEAC9C9}" presName="node" presStyleLbl="node1" presStyleIdx="6" presStyleCnt="8" custScaleX="207896" custScaleY="127089">
        <dgm:presLayoutVars>
          <dgm:bulletEnabled val="1"/>
        </dgm:presLayoutVars>
      </dgm:prSet>
      <dgm:spPr/>
    </dgm:pt>
    <dgm:pt modelId="{56F0957D-DD60-A847-ACDF-711C74E94FB2}" type="pres">
      <dgm:prSet presAssocID="{DD97984E-C200-9442-972D-92EDDFEAC9C9}" presName="spNode" presStyleCnt="0"/>
      <dgm:spPr/>
    </dgm:pt>
    <dgm:pt modelId="{18AD317B-16A3-4143-A748-1C2C0BA27E91}" type="pres">
      <dgm:prSet presAssocID="{B1D3052D-32A5-634F-9E8D-7B38F6A90336}" presName="sibTrans" presStyleLbl="sibTrans1D1" presStyleIdx="6" presStyleCnt="8"/>
      <dgm:spPr/>
    </dgm:pt>
    <dgm:pt modelId="{A406D679-D41D-5340-901E-34046239B3B7}" type="pres">
      <dgm:prSet presAssocID="{211D4187-2938-FB42-BA9C-19BE71AA8C64}" presName="node" presStyleLbl="node1" presStyleIdx="7" presStyleCnt="8" custScaleX="124643">
        <dgm:presLayoutVars>
          <dgm:bulletEnabled val="1"/>
        </dgm:presLayoutVars>
      </dgm:prSet>
      <dgm:spPr/>
    </dgm:pt>
    <dgm:pt modelId="{5206C358-D6B5-9840-B69D-A006F9786E2F}" type="pres">
      <dgm:prSet presAssocID="{211D4187-2938-FB42-BA9C-19BE71AA8C64}" presName="spNode" presStyleCnt="0"/>
      <dgm:spPr/>
    </dgm:pt>
    <dgm:pt modelId="{D74E5615-8AD7-F748-ACD0-51CC3E4DE710}" type="pres">
      <dgm:prSet presAssocID="{30083375-952F-9243-9D3D-C68B8F21653F}" presName="sibTrans" presStyleLbl="sibTrans1D1" presStyleIdx="7" presStyleCnt="8"/>
      <dgm:spPr/>
    </dgm:pt>
  </dgm:ptLst>
  <dgm:cxnLst>
    <dgm:cxn modelId="{88F09B08-4AD6-0C4E-B017-439A18AB73FC}" type="presOf" srcId="{B1D3052D-32A5-634F-9E8D-7B38F6A90336}" destId="{18AD317B-16A3-4143-A748-1C2C0BA27E91}" srcOrd="0" destOrd="0" presId="urn:microsoft.com/office/officeart/2005/8/layout/cycle6"/>
    <dgm:cxn modelId="{BA51240A-EDEA-424B-8AF0-6AFA7E2B34B3}" type="presOf" srcId="{45AC0EF1-F998-7C40-BC55-8CE313410B9A}" destId="{0AFE26FB-09EA-BC40-B1C4-2CB2268C1A94}" srcOrd="0" destOrd="0" presId="urn:microsoft.com/office/officeart/2005/8/layout/cycle6"/>
    <dgm:cxn modelId="{FA86F40F-F3D6-6A46-8CE6-37FAE82CC853}" srcId="{23CD6E04-9E65-F849-976D-5A0AE97F538A}" destId="{211D4187-2938-FB42-BA9C-19BE71AA8C64}" srcOrd="7" destOrd="0" parTransId="{667AAD09-C44E-1E46-837A-3FBAFD718896}" sibTransId="{30083375-952F-9243-9D3D-C68B8F21653F}"/>
    <dgm:cxn modelId="{3C985016-9957-F34D-A061-13EAB8F97B04}" type="presOf" srcId="{DFA4B964-A446-B84F-8758-1916EC7DF592}" destId="{CB79A6B6-2C26-114B-B7FF-0057D1E91481}" srcOrd="0" destOrd="0" presId="urn:microsoft.com/office/officeart/2005/8/layout/cycle6"/>
    <dgm:cxn modelId="{087EF72C-1D8A-9C4D-991B-033B4EA5A9F6}" srcId="{23CD6E04-9E65-F849-976D-5A0AE97F538A}" destId="{6F4E780B-FE37-044A-95DF-5E39E614F62D}" srcOrd="3" destOrd="0" parTransId="{13AA128D-943B-6D4B-85CF-553C78DE0CF4}" sibTransId="{1E1BFE91-8833-CF40-9A8A-5CCF6404C1A4}"/>
    <dgm:cxn modelId="{8EC37B3B-DF6A-EA41-B2BD-0CFA8E097B8C}" type="presOf" srcId="{1E1BFE91-8833-CF40-9A8A-5CCF6404C1A4}" destId="{18323BFC-28F9-3D4E-8133-2B2E60985AAE}" srcOrd="0" destOrd="0" presId="urn:microsoft.com/office/officeart/2005/8/layout/cycle6"/>
    <dgm:cxn modelId="{436FD141-FC44-2F4E-8D16-CCB4C7DE3573}" type="presOf" srcId="{211D4187-2938-FB42-BA9C-19BE71AA8C64}" destId="{A406D679-D41D-5340-901E-34046239B3B7}" srcOrd="0" destOrd="0" presId="urn:microsoft.com/office/officeart/2005/8/layout/cycle6"/>
    <dgm:cxn modelId="{1A3CF544-D962-9C49-BE46-8F0E80D74395}" type="presOf" srcId="{23CD6E04-9E65-F849-976D-5A0AE97F538A}" destId="{86A13927-34D8-BD44-8843-F0B17FF5F1B7}" srcOrd="0" destOrd="0" presId="urn:microsoft.com/office/officeart/2005/8/layout/cycle6"/>
    <dgm:cxn modelId="{96F7B94E-253F-AB45-8227-2C1D92021F00}" srcId="{23CD6E04-9E65-F849-976D-5A0AE97F538A}" destId="{8E49ED43-967A-2142-8C87-9F6C05542EA8}" srcOrd="0" destOrd="0" parTransId="{D33C3E2D-595F-0444-B005-ED5E2DD22982}" sibTransId="{21CCEE61-4AF8-064C-9A56-5F7B8B45B287}"/>
    <dgm:cxn modelId="{A5077F50-6424-0E46-B846-50023D3059E6}" type="presOf" srcId="{345E3C76-B8AE-254A-B869-E2AE587EF64B}" destId="{6F947F94-A7E6-A444-A591-0FB0BF4B231B}" srcOrd="0" destOrd="0" presId="urn:microsoft.com/office/officeart/2005/8/layout/cycle6"/>
    <dgm:cxn modelId="{93ACE559-0473-8F48-A3C5-B8A79AA32BF5}" type="presOf" srcId="{C19DBF21-6D68-DE48-8F61-6C106011360D}" destId="{2E502FCD-DD27-C444-B90B-0DA507161C3E}" srcOrd="0" destOrd="0" presId="urn:microsoft.com/office/officeart/2005/8/layout/cycle6"/>
    <dgm:cxn modelId="{2928F96D-C5A6-1641-851A-1E96F13F31F5}" type="presOf" srcId="{DD97984E-C200-9442-972D-92EDDFEAC9C9}" destId="{32ADA4BC-0041-FA45-9A25-B9575311ED40}" srcOrd="0" destOrd="0" presId="urn:microsoft.com/office/officeart/2005/8/layout/cycle6"/>
    <dgm:cxn modelId="{C4E73A6E-2E46-7C46-AD68-51721BD259EB}" srcId="{23CD6E04-9E65-F849-976D-5A0AE97F538A}" destId="{B8A83D04-48D6-564E-88E9-2043EA163482}" srcOrd="4" destOrd="0" parTransId="{F99D8410-EA93-0A4B-88BB-40DA1B93D525}" sibTransId="{5F58DCC2-9FD4-2544-B28E-C209AFE6B94D}"/>
    <dgm:cxn modelId="{F9AB4583-10CE-5347-ACEB-4B7D655345D1}" type="presOf" srcId="{21CCEE61-4AF8-064C-9A56-5F7B8B45B287}" destId="{13403B52-760D-5A44-A376-899A71F0BF3B}" srcOrd="0" destOrd="0" presId="urn:microsoft.com/office/officeart/2005/8/layout/cycle6"/>
    <dgm:cxn modelId="{A4660E86-6406-F340-9516-F2149314EBFB}" type="presOf" srcId="{B8A83D04-48D6-564E-88E9-2043EA163482}" destId="{FDE65067-8F3D-E940-9FC1-D4AF20D7CD21}" srcOrd="0" destOrd="0" presId="urn:microsoft.com/office/officeart/2005/8/layout/cycle6"/>
    <dgm:cxn modelId="{D699B48F-85E3-2C46-81DB-EA69CD21DC30}" type="presOf" srcId="{8E49ED43-967A-2142-8C87-9F6C05542EA8}" destId="{53BBFF12-B572-4148-91E1-16C8D896EE37}" srcOrd="0" destOrd="0" presId="urn:microsoft.com/office/officeart/2005/8/layout/cycle6"/>
    <dgm:cxn modelId="{982FAC90-2277-9D49-9624-A973B1DD6208}" type="presOf" srcId="{77813DB2-9640-AF45-ACEC-1AE18603C435}" destId="{B452167E-37D4-0146-A3E7-3A3A679A266D}" srcOrd="0" destOrd="0" presId="urn:microsoft.com/office/officeart/2005/8/layout/cycle6"/>
    <dgm:cxn modelId="{A1B26192-CD24-7C4E-9C81-7BA01437B017}" srcId="{23CD6E04-9E65-F849-976D-5A0AE97F538A}" destId="{45AC0EF1-F998-7C40-BC55-8CE313410B9A}" srcOrd="1" destOrd="0" parTransId="{8C0D9BD3-F7F7-BE49-AA56-BB69A7F5201A}" sibTransId="{C19DBF21-6D68-DE48-8F61-6C106011360D}"/>
    <dgm:cxn modelId="{5A8282BC-F685-804E-88A2-C6E4D62D9A90}" srcId="{23CD6E04-9E65-F849-976D-5A0AE97F538A}" destId="{345E3C76-B8AE-254A-B869-E2AE587EF64B}" srcOrd="2" destOrd="0" parTransId="{D959B832-2F3B-D840-82AB-D48CF221A58E}" sibTransId="{DFA4B964-A446-B84F-8758-1916EC7DF592}"/>
    <dgm:cxn modelId="{FA1647BF-8C8E-464B-B5B3-DC652A9D2186}" type="presOf" srcId="{30083375-952F-9243-9D3D-C68B8F21653F}" destId="{D74E5615-8AD7-F748-ACD0-51CC3E4DE710}" srcOrd="0" destOrd="0" presId="urn:microsoft.com/office/officeart/2005/8/layout/cycle6"/>
    <dgm:cxn modelId="{F4EBFEBF-29E4-1247-AAF9-227E5BDE0380}" type="presOf" srcId="{07D6304F-4495-7949-BBE0-7F7FF5734615}" destId="{34B96A73-DE1F-2149-AD4E-77D895EA66B2}" srcOrd="0" destOrd="0" presId="urn:microsoft.com/office/officeart/2005/8/layout/cycle6"/>
    <dgm:cxn modelId="{2AB1AEE3-80CE-C44B-8447-7BBD8CB83961}" srcId="{23CD6E04-9E65-F849-976D-5A0AE97F538A}" destId="{07D6304F-4495-7949-BBE0-7F7FF5734615}" srcOrd="5" destOrd="0" parTransId="{CFF1B564-7190-454C-8AC7-0B8FDB5FDE45}" sibTransId="{77813DB2-9640-AF45-ACEC-1AE18603C435}"/>
    <dgm:cxn modelId="{624973E6-29F8-684A-B9C6-8558865D4D5F}" type="presOf" srcId="{5F58DCC2-9FD4-2544-B28E-C209AFE6B94D}" destId="{279768DF-41A2-434E-AED9-C24E1D05B6E1}" srcOrd="0" destOrd="0" presId="urn:microsoft.com/office/officeart/2005/8/layout/cycle6"/>
    <dgm:cxn modelId="{D1C867F8-C910-474E-A776-1A8F922F6A6C}" type="presOf" srcId="{6F4E780B-FE37-044A-95DF-5E39E614F62D}" destId="{90767499-5087-DF4B-A2FE-46342768A805}" srcOrd="0" destOrd="0" presId="urn:microsoft.com/office/officeart/2005/8/layout/cycle6"/>
    <dgm:cxn modelId="{942439F9-2338-F347-82F9-482A19695F32}" srcId="{23CD6E04-9E65-F849-976D-5A0AE97F538A}" destId="{DD97984E-C200-9442-972D-92EDDFEAC9C9}" srcOrd="6" destOrd="0" parTransId="{9CD6A223-FCC6-094A-9CBB-6AC083C7FDD9}" sibTransId="{B1D3052D-32A5-634F-9E8D-7B38F6A90336}"/>
    <dgm:cxn modelId="{5354AA1F-280A-E149-B23A-3D9E4AF20C3D}" type="presParOf" srcId="{86A13927-34D8-BD44-8843-F0B17FF5F1B7}" destId="{53BBFF12-B572-4148-91E1-16C8D896EE37}" srcOrd="0" destOrd="0" presId="urn:microsoft.com/office/officeart/2005/8/layout/cycle6"/>
    <dgm:cxn modelId="{5EC918C7-571E-3D4A-AB33-A696E1B05C1D}" type="presParOf" srcId="{86A13927-34D8-BD44-8843-F0B17FF5F1B7}" destId="{26A0CD5D-8137-CF40-83EE-24797B550C75}" srcOrd="1" destOrd="0" presId="urn:microsoft.com/office/officeart/2005/8/layout/cycle6"/>
    <dgm:cxn modelId="{80FEAAEB-67D0-1E45-91F2-DDA96DF18606}" type="presParOf" srcId="{86A13927-34D8-BD44-8843-F0B17FF5F1B7}" destId="{13403B52-760D-5A44-A376-899A71F0BF3B}" srcOrd="2" destOrd="0" presId="urn:microsoft.com/office/officeart/2005/8/layout/cycle6"/>
    <dgm:cxn modelId="{C43DB17F-FAB3-E74C-B86B-7C3A5F0B1EE8}" type="presParOf" srcId="{86A13927-34D8-BD44-8843-F0B17FF5F1B7}" destId="{0AFE26FB-09EA-BC40-B1C4-2CB2268C1A94}" srcOrd="3" destOrd="0" presId="urn:microsoft.com/office/officeart/2005/8/layout/cycle6"/>
    <dgm:cxn modelId="{359A7530-ED55-9A4F-ADBF-27C63C6F847C}" type="presParOf" srcId="{86A13927-34D8-BD44-8843-F0B17FF5F1B7}" destId="{70DFFF4E-503E-A940-8666-A5307587BEF1}" srcOrd="4" destOrd="0" presId="urn:microsoft.com/office/officeart/2005/8/layout/cycle6"/>
    <dgm:cxn modelId="{F1521862-1A07-2D4D-8F27-934491CDCDBD}" type="presParOf" srcId="{86A13927-34D8-BD44-8843-F0B17FF5F1B7}" destId="{2E502FCD-DD27-C444-B90B-0DA507161C3E}" srcOrd="5" destOrd="0" presId="urn:microsoft.com/office/officeart/2005/8/layout/cycle6"/>
    <dgm:cxn modelId="{3C0D39B6-5BA6-D345-90A7-C060134437D4}" type="presParOf" srcId="{86A13927-34D8-BD44-8843-F0B17FF5F1B7}" destId="{6F947F94-A7E6-A444-A591-0FB0BF4B231B}" srcOrd="6" destOrd="0" presId="urn:microsoft.com/office/officeart/2005/8/layout/cycle6"/>
    <dgm:cxn modelId="{86619DDE-0470-5143-863D-EDB68F711CBC}" type="presParOf" srcId="{86A13927-34D8-BD44-8843-F0B17FF5F1B7}" destId="{48D30489-707D-6848-8846-1F16E9181576}" srcOrd="7" destOrd="0" presId="urn:microsoft.com/office/officeart/2005/8/layout/cycle6"/>
    <dgm:cxn modelId="{C52DF2BA-CB19-DD4F-8DD2-74254F702B92}" type="presParOf" srcId="{86A13927-34D8-BD44-8843-F0B17FF5F1B7}" destId="{CB79A6B6-2C26-114B-B7FF-0057D1E91481}" srcOrd="8" destOrd="0" presId="urn:microsoft.com/office/officeart/2005/8/layout/cycle6"/>
    <dgm:cxn modelId="{F35B130B-22D1-9A4B-8E52-1675A326A0E6}" type="presParOf" srcId="{86A13927-34D8-BD44-8843-F0B17FF5F1B7}" destId="{90767499-5087-DF4B-A2FE-46342768A805}" srcOrd="9" destOrd="0" presId="urn:microsoft.com/office/officeart/2005/8/layout/cycle6"/>
    <dgm:cxn modelId="{CB66B6C9-BEE7-3E46-A44D-5432E819DF7D}" type="presParOf" srcId="{86A13927-34D8-BD44-8843-F0B17FF5F1B7}" destId="{BAA4E012-BDE1-D24A-AD9B-BDBF643EE0B8}" srcOrd="10" destOrd="0" presId="urn:microsoft.com/office/officeart/2005/8/layout/cycle6"/>
    <dgm:cxn modelId="{BDD0EC93-E827-CC4D-893F-4D82D5D09CED}" type="presParOf" srcId="{86A13927-34D8-BD44-8843-F0B17FF5F1B7}" destId="{18323BFC-28F9-3D4E-8133-2B2E60985AAE}" srcOrd="11" destOrd="0" presId="urn:microsoft.com/office/officeart/2005/8/layout/cycle6"/>
    <dgm:cxn modelId="{DB52CECB-C35F-264B-8D0D-FB84FE387038}" type="presParOf" srcId="{86A13927-34D8-BD44-8843-F0B17FF5F1B7}" destId="{FDE65067-8F3D-E940-9FC1-D4AF20D7CD21}" srcOrd="12" destOrd="0" presId="urn:microsoft.com/office/officeart/2005/8/layout/cycle6"/>
    <dgm:cxn modelId="{28CFDFC6-D352-894D-A001-EDDEB59F54B3}" type="presParOf" srcId="{86A13927-34D8-BD44-8843-F0B17FF5F1B7}" destId="{61EE4B39-F6C5-1544-A132-D83841B9FAF2}" srcOrd="13" destOrd="0" presId="urn:microsoft.com/office/officeart/2005/8/layout/cycle6"/>
    <dgm:cxn modelId="{6DBD3D64-A17A-3842-A4F7-E4EAFC1F013B}" type="presParOf" srcId="{86A13927-34D8-BD44-8843-F0B17FF5F1B7}" destId="{279768DF-41A2-434E-AED9-C24E1D05B6E1}" srcOrd="14" destOrd="0" presId="urn:microsoft.com/office/officeart/2005/8/layout/cycle6"/>
    <dgm:cxn modelId="{9A338EF6-740C-1B45-8658-1712351FA6E3}" type="presParOf" srcId="{86A13927-34D8-BD44-8843-F0B17FF5F1B7}" destId="{34B96A73-DE1F-2149-AD4E-77D895EA66B2}" srcOrd="15" destOrd="0" presId="urn:microsoft.com/office/officeart/2005/8/layout/cycle6"/>
    <dgm:cxn modelId="{C65EBEA8-01E0-CE47-BB73-CD39D59E7C9C}" type="presParOf" srcId="{86A13927-34D8-BD44-8843-F0B17FF5F1B7}" destId="{9D1C1098-92E2-BE49-9A01-B56360E1E120}" srcOrd="16" destOrd="0" presId="urn:microsoft.com/office/officeart/2005/8/layout/cycle6"/>
    <dgm:cxn modelId="{4749FACD-A6A4-6D49-B608-DA747CF55C01}" type="presParOf" srcId="{86A13927-34D8-BD44-8843-F0B17FF5F1B7}" destId="{B452167E-37D4-0146-A3E7-3A3A679A266D}" srcOrd="17" destOrd="0" presId="urn:microsoft.com/office/officeart/2005/8/layout/cycle6"/>
    <dgm:cxn modelId="{30F07987-6CFF-F444-AFD2-580DAACCAD19}" type="presParOf" srcId="{86A13927-34D8-BD44-8843-F0B17FF5F1B7}" destId="{32ADA4BC-0041-FA45-9A25-B9575311ED40}" srcOrd="18" destOrd="0" presId="urn:microsoft.com/office/officeart/2005/8/layout/cycle6"/>
    <dgm:cxn modelId="{ADEC0A34-BEA2-7D4C-AA6C-0F4AE251F755}" type="presParOf" srcId="{86A13927-34D8-BD44-8843-F0B17FF5F1B7}" destId="{56F0957D-DD60-A847-ACDF-711C74E94FB2}" srcOrd="19" destOrd="0" presId="urn:microsoft.com/office/officeart/2005/8/layout/cycle6"/>
    <dgm:cxn modelId="{842A04BE-3506-BB46-8C25-D9B211D5AF47}" type="presParOf" srcId="{86A13927-34D8-BD44-8843-F0B17FF5F1B7}" destId="{18AD317B-16A3-4143-A748-1C2C0BA27E91}" srcOrd="20" destOrd="0" presId="urn:microsoft.com/office/officeart/2005/8/layout/cycle6"/>
    <dgm:cxn modelId="{906E24EE-F591-8C4E-8694-47F9A3CEEAD4}" type="presParOf" srcId="{86A13927-34D8-BD44-8843-F0B17FF5F1B7}" destId="{A406D679-D41D-5340-901E-34046239B3B7}" srcOrd="21" destOrd="0" presId="urn:microsoft.com/office/officeart/2005/8/layout/cycle6"/>
    <dgm:cxn modelId="{EF71C709-5C2D-E748-AC16-D5B238087FFA}" type="presParOf" srcId="{86A13927-34D8-BD44-8843-F0B17FF5F1B7}" destId="{5206C358-D6B5-9840-B69D-A006F9786E2F}" srcOrd="22" destOrd="0" presId="urn:microsoft.com/office/officeart/2005/8/layout/cycle6"/>
    <dgm:cxn modelId="{446362BE-BEA9-D84D-9E8F-5BF0A754BD1C}" type="presParOf" srcId="{86A13927-34D8-BD44-8843-F0B17FF5F1B7}" destId="{D74E5615-8AD7-F748-ACD0-51CC3E4DE710}" srcOrd="23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EDA8B1-8B4D-254E-A2CF-55AE93DF689D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553575-62F6-F749-BD46-B2C7066F85FE}">
      <dgm:prSet custT="1"/>
      <dgm:spPr/>
      <dgm:t>
        <a:bodyPr/>
        <a:lstStyle/>
        <a:p>
          <a:r>
            <a:rPr lang="en-US" sz="1200" b="0" i="0">
              <a:latin typeface="Times" pitchFamily="2" charset="0"/>
            </a:rPr>
            <a:t>##  One-sample Kolmogorov-Smirnov test</a:t>
          </a:r>
          <a:endParaRPr lang="en-US" sz="1200">
            <a:latin typeface="Times" pitchFamily="2" charset="0"/>
          </a:endParaRPr>
        </a:p>
      </dgm:t>
    </dgm:pt>
    <dgm:pt modelId="{8C304D05-6479-8944-9BF6-207F25FF131A}" type="parTrans" cxnId="{0591A05F-2C40-2346-8042-132542F9D538}">
      <dgm:prSet/>
      <dgm:spPr/>
      <dgm:t>
        <a:bodyPr/>
        <a:lstStyle/>
        <a:p>
          <a:endParaRPr lang="en-US"/>
        </a:p>
      </dgm:t>
    </dgm:pt>
    <dgm:pt modelId="{F14409DF-4F2B-424D-8EF4-B2855F95D67A}" type="sibTrans" cxnId="{0591A05F-2C40-2346-8042-132542F9D538}">
      <dgm:prSet/>
      <dgm:spPr/>
      <dgm:t>
        <a:bodyPr/>
        <a:lstStyle/>
        <a:p>
          <a:endParaRPr lang="en-US"/>
        </a:p>
      </dgm:t>
    </dgm:pt>
    <dgm:pt modelId="{C08E16E7-EA25-BE4A-B951-96BAFD1D6380}">
      <dgm:prSet custT="1"/>
      <dgm:spPr/>
      <dgm:t>
        <a:bodyPr/>
        <a:lstStyle/>
        <a:p>
          <a:r>
            <a:rPr lang="en-US" sz="1200" b="0" i="0">
              <a:latin typeface="Times" pitchFamily="2" charset="0"/>
            </a:rPr>
            <a:t>## D = 0.2, p-value &lt;2e-16</a:t>
          </a:r>
          <a:endParaRPr lang="en-US" sz="1200">
            <a:latin typeface="Times" pitchFamily="2" charset="0"/>
          </a:endParaRPr>
        </a:p>
      </dgm:t>
    </dgm:pt>
    <dgm:pt modelId="{67D1A862-C5FB-414C-BFD7-6DE7A7893264}" type="parTrans" cxnId="{AD362FC8-FC59-3246-9FCC-600B91FC9015}">
      <dgm:prSet/>
      <dgm:spPr/>
      <dgm:t>
        <a:bodyPr/>
        <a:lstStyle/>
        <a:p>
          <a:endParaRPr lang="en-US"/>
        </a:p>
      </dgm:t>
    </dgm:pt>
    <dgm:pt modelId="{0B8C7D7E-2570-4442-A1B0-14DCFA20F914}" type="sibTrans" cxnId="{AD362FC8-FC59-3246-9FCC-600B91FC9015}">
      <dgm:prSet/>
      <dgm:spPr/>
      <dgm:t>
        <a:bodyPr/>
        <a:lstStyle/>
        <a:p>
          <a:endParaRPr lang="en-US"/>
        </a:p>
      </dgm:t>
    </dgm:pt>
    <dgm:pt modelId="{A778A313-4F13-1D46-9DE9-02C9D1230762}">
      <dgm:prSet custT="1"/>
      <dgm:spPr/>
      <dgm:t>
        <a:bodyPr/>
        <a:lstStyle/>
        <a:p>
          <a:r>
            <a:rPr lang="en-US" sz="1200" b="0" i="0">
              <a:latin typeface="Times" pitchFamily="2" charset="0"/>
            </a:rPr>
            <a:t>## alternative hypothesis: two-sided</a:t>
          </a:r>
          <a:endParaRPr lang="en-US" sz="1200">
            <a:latin typeface="Times" pitchFamily="2" charset="0"/>
          </a:endParaRPr>
        </a:p>
      </dgm:t>
    </dgm:pt>
    <dgm:pt modelId="{3CDC0A85-1127-6F4B-B976-700C3B11133C}" type="parTrans" cxnId="{3117F697-197F-E846-B621-BDED9AD55F92}">
      <dgm:prSet/>
      <dgm:spPr/>
      <dgm:t>
        <a:bodyPr/>
        <a:lstStyle/>
        <a:p>
          <a:endParaRPr lang="en-US"/>
        </a:p>
      </dgm:t>
    </dgm:pt>
    <dgm:pt modelId="{9BEA8B87-946F-0547-97B9-DC010F9B9C07}" type="sibTrans" cxnId="{3117F697-197F-E846-B621-BDED9AD55F92}">
      <dgm:prSet/>
      <dgm:spPr/>
      <dgm:t>
        <a:bodyPr/>
        <a:lstStyle/>
        <a:p>
          <a:endParaRPr lang="en-US"/>
        </a:p>
      </dgm:t>
    </dgm:pt>
    <dgm:pt modelId="{5E9939F6-78C2-7B4D-94BA-A154D89B8582}" type="pres">
      <dgm:prSet presAssocID="{D1EDA8B1-8B4D-254E-A2CF-55AE93DF689D}" presName="linear" presStyleCnt="0">
        <dgm:presLayoutVars>
          <dgm:animLvl val="lvl"/>
          <dgm:resizeHandles val="exact"/>
        </dgm:presLayoutVars>
      </dgm:prSet>
      <dgm:spPr/>
    </dgm:pt>
    <dgm:pt modelId="{308C7762-6AE8-4C42-AA41-90ED10F29910}" type="pres">
      <dgm:prSet presAssocID="{6B553575-62F6-F749-BD46-B2C7066F85FE}" presName="parentText" presStyleLbl="node1" presStyleIdx="0" presStyleCnt="3" custLinFactNeighborX="0" custLinFactNeighborY="56008">
        <dgm:presLayoutVars>
          <dgm:chMax val="0"/>
          <dgm:bulletEnabled val="1"/>
        </dgm:presLayoutVars>
      </dgm:prSet>
      <dgm:spPr/>
    </dgm:pt>
    <dgm:pt modelId="{7BD9BD38-1A3B-6D4F-9B60-FCF55D96163D}" type="pres">
      <dgm:prSet presAssocID="{F14409DF-4F2B-424D-8EF4-B2855F95D67A}" presName="spacer" presStyleCnt="0"/>
      <dgm:spPr/>
    </dgm:pt>
    <dgm:pt modelId="{C62775B1-12D4-F54E-9C0C-1F761E6C75C0}" type="pres">
      <dgm:prSet presAssocID="{C08E16E7-EA25-BE4A-B951-96BAFD1D6380}" presName="parentText" presStyleLbl="node1" presStyleIdx="1" presStyleCnt="3" custScaleY="101054">
        <dgm:presLayoutVars>
          <dgm:chMax val="0"/>
          <dgm:bulletEnabled val="1"/>
        </dgm:presLayoutVars>
      </dgm:prSet>
      <dgm:spPr/>
    </dgm:pt>
    <dgm:pt modelId="{6D000D60-2FEC-F249-8C6F-DFEC9251B2D1}" type="pres">
      <dgm:prSet presAssocID="{0B8C7D7E-2570-4442-A1B0-14DCFA20F914}" presName="spacer" presStyleCnt="0"/>
      <dgm:spPr/>
    </dgm:pt>
    <dgm:pt modelId="{81F00A18-0483-734D-B0BD-E72FA3DE6846}" type="pres">
      <dgm:prSet presAssocID="{A778A313-4F13-1D46-9DE9-02C9D1230762}" presName="parentText" presStyleLbl="node1" presStyleIdx="2" presStyleCnt="3" custLinFactY="-1427" custLinFactNeighborX="-564" custLinFactNeighborY="-100000">
        <dgm:presLayoutVars>
          <dgm:chMax val="0"/>
          <dgm:bulletEnabled val="1"/>
        </dgm:presLayoutVars>
      </dgm:prSet>
      <dgm:spPr/>
    </dgm:pt>
  </dgm:ptLst>
  <dgm:cxnLst>
    <dgm:cxn modelId="{AEC73602-5042-A048-B231-C22F09C590BF}" type="presOf" srcId="{C08E16E7-EA25-BE4A-B951-96BAFD1D6380}" destId="{C62775B1-12D4-F54E-9C0C-1F761E6C75C0}" srcOrd="0" destOrd="0" presId="urn:microsoft.com/office/officeart/2005/8/layout/vList2"/>
    <dgm:cxn modelId="{4EAE0229-23C2-B742-A496-110AB6BD0D1F}" type="presOf" srcId="{A778A313-4F13-1D46-9DE9-02C9D1230762}" destId="{81F00A18-0483-734D-B0BD-E72FA3DE6846}" srcOrd="0" destOrd="0" presId="urn:microsoft.com/office/officeart/2005/8/layout/vList2"/>
    <dgm:cxn modelId="{04ABB92E-C8F3-3C4A-B9E0-1D25460D1ABE}" type="presOf" srcId="{D1EDA8B1-8B4D-254E-A2CF-55AE93DF689D}" destId="{5E9939F6-78C2-7B4D-94BA-A154D89B8582}" srcOrd="0" destOrd="0" presId="urn:microsoft.com/office/officeart/2005/8/layout/vList2"/>
    <dgm:cxn modelId="{30020746-F6BB-1749-B517-94B630A24330}" type="presOf" srcId="{6B553575-62F6-F749-BD46-B2C7066F85FE}" destId="{308C7762-6AE8-4C42-AA41-90ED10F29910}" srcOrd="0" destOrd="0" presId="urn:microsoft.com/office/officeart/2005/8/layout/vList2"/>
    <dgm:cxn modelId="{0591A05F-2C40-2346-8042-132542F9D538}" srcId="{D1EDA8B1-8B4D-254E-A2CF-55AE93DF689D}" destId="{6B553575-62F6-F749-BD46-B2C7066F85FE}" srcOrd="0" destOrd="0" parTransId="{8C304D05-6479-8944-9BF6-207F25FF131A}" sibTransId="{F14409DF-4F2B-424D-8EF4-B2855F95D67A}"/>
    <dgm:cxn modelId="{3117F697-197F-E846-B621-BDED9AD55F92}" srcId="{D1EDA8B1-8B4D-254E-A2CF-55AE93DF689D}" destId="{A778A313-4F13-1D46-9DE9-02C9D1230762}" srcOrd="2" destOrd="0" parTransId="{3CDC0A85-1127-6F4B-B976-700C3B11133C}" sibTransId="{9BEA8B87-946F-0547-97B9-DC010F9B9C07}"/>
    <dgm:cxn modelId="{AD362FC8-FC59-3246-9FCC-600B91FC9015}" srcId="{D1EDA8B1-8B4D-254E-A2CF-55AE93DF689D}" destId="{C08E16E7-EA25-BE4A-B951-96BAFD1D6380}" srcOrd="1" destOrd="0" parTransId="{67D1A862-C5FB-414C-BFD7-6DE7A7893264}" sibTransId="{0B8C7D7E-2570-4442-A1B0-14DCFA20F914}"/>
    <dgm:cxn modelId="{8C0926C9-E3E6-8B41-A0A9-163970300D79}" type="presParOf" srcId="{5E9939F6-78C2-7B4D-94BA-A154D89B8582}" destId="{308C7762-6AE8-4C42-AA41-90ED10F29910}" srcOrd="0" destOrd="0" presId="urn:microsoft.com/office/officeart/2005/8/layout/vList2"/>
    <dgm:cxn modelId="{6214F104-98AD-FC49-946B-939AC9AF0C1B}" type="presParOf" srcId="{5E9939F6-78C2-7B4D-94BA-A154D89B8582}" destId="{7BD9BD38-1A3B-6D4F-9B60-FCF55D96163D}" srcOrd="1" destOrd="0" presId="urn:microsoft.com/office/officeart/2005/8/layout/vList2"/>
    <dgm:cxn modelId="{AF5B5D2A-FCD3-1749-A641-B0241995BD0E}" type="presParOf" srcId="{5E9939F6-78C2-7B4D-94BA-A154D89B8582}" destId="{C62775B1-12D4-F54E-9C0C-1F761E6C75C0}" srcOrd="2" destOrd="0" presId="urn:microsoft.com/office/officeart/2005/8/layout/vList2"/>
    <dgm:cxn modelId="{EACF5F80-1FCF-4F40-B958-AA1C4DD3D9AA}" type="presParOf" srcId="{5E9939F6-78C2-7B4D-94BA-A154D89B8582}" destId="{6D000D60-2FEC-F249-8C6F-DFEC9251B2D1}" srcOrd="3" destOrd="0" presId="urn:microsoft.com/office/officeart/2005/8/layout/vList2"/>
    <dgm:cxn modelId="{86E2306C-B57F-1141-911C-ED4706BD2720}" type="presParOf" srcId="{5E9939F6-78C2-7B4D-94BA-A154D89B8582}" destId="{81F00A18-0483-734D-B0BD-E72FA3DE684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F1F986-0782-3D48-8B3E-E6DF0A6EF05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294BCC-9648-F84E-AB42-236E742F32A4}">
      <dgm:prSet/>
      <dgm:spPr/>
      <dgm:t>
        <a:bodyPr/>
        <a:lstStyle/>
        <a:p>
          <a:r>
            <a:rPr lang="en-US"/>
            <a:t>Base Model</a:t>
          </a:r>
        </a:p>
      </dgm:t>
    </dgm:pt>
    <dgm:pt modelId="{D6D36847-CE53-C54E-B488-0A9F801FD1A1}" type="parTrans" cxnId="{C459D0DB-D5B3-9240-9FA4-F87A773DCD47}">
      <dgm:prSet/>
      <dgm:spPr/>
      <dgm:t>
        <a:bodyPr/>
        <a:lstStyle/>
        <a:p>
          <a:endParaRPr lang="en-US"/>
        </a:p>
      </dgm:t>
    </dgm:pt>
    <dgm:pt modelId="{2361FE1E-AA6A-9F44-A4BF-194019122759}" type="sibTrans" cxnId="{C459D0DB-D5B3-9240-9FA4-F87A773DCD47}">
      <dgm:prSet/>
      <dgm:spPr/>
      <dgm:t>
        <a:bodyPr/>
        <a:lstStyle/>
        <a:p>
          <a:endParaRPr lang="en-US"/>
        </a:p>
      </dgm:t>
    </dgm:pt>
    <dgm:pt modelId="{138408DC-55E2-3942-BDCF-E75CF63AD2D7}">
      <dgm:prSet/>
      <dgm:spPr/>
      <dgm:t>
        <a:bodyPr/>
        <a:lstStyle/>
        <a:p>
          <a:r>
            <a:rPr lang="en-US"/>
            <a:t>Polynomial Terms</a:t>
          </a:r>
        </a:p>
      </dgm:t>
    </dgm:pt>
    <dgm:pt modelId="{3CD52A6D-1B34-DD45-AECD-339FE15094FD}" type="parTrans" cxnId="{22CB64F7-33B9-CD4A-971B-89B9CE1FDF44}">
      <dgm:prSet/>
      <dgm:spPr/>
      <dgm:t>
        <a:bodyPr/>
        <a:lstStyle/>
        <a:p>
          <a:endParaRPr lang="en-US"/>
        </a:p>
      </dgm:t>
    </dgm:pt>
    <dgm:pt modelId="{5F8690FA-639A-444C-9139-7603832E4D55}" type="sibTrans" cxnId="{22CB64F7-33B9-CD4A-971B-89B9CE1FDF44}">
      <dgm:prSet/>
      <dgm:spPr/>
      <dgm:t>
        <a:bodyPr/>
        <a:lstStyle/>
        <a:p>
          <a:endParaRPr lang="en-US"/>
        </a:p>
      </dgm:t>
    </dgm:pt>
    <dgm:pt modelId="{9DCF6C7C-BF38-2C4D-8D14-558F6B80F8B2}">
      <dgm:prSet/>
      <dgm:spPr/>
      <dgm:t>
        <a:bodyPr/>
        <a:lstStyle/>
        <a:p>
          <a:r>
            <a:rPr lang="en-US"/>
            <a:t>Interaction Terms PLS Model</a:t>
          </a:r>
        </a:p>
      </dgm:t>
    </dgm:pt>
    <dgm:pt modelId="{36397D51-9ADD-7A4C-A5EA-27A35DB2FCF2}" type="parTrans" cxnId="{27CA0FC5-B3BD-7346-B093-340A037C5DD7}">
      <dgm:prSet/>
      <dgm:spPr/>
      <dgm:t>
        <a:bodyPr/>
        <a:lstStyle/>
        <a:p>
          <a:endParaRPr lang="en-US"/>
        </a:p>
      </dgm:t>
    </dgm:pt>
    <dgm:pt modelId="{C081370A-CE40-7044-BAF2-24135A8142C6}" type="sibTrans" cxnId="{27CA0FC5-B3BD-7346-B093-340A037C5DD7}">
      <dgm:prSet/>
      <dgm:spPr/>
      <dgm:t>
        <a:bodyPr/>
        <a:lstStyle/>
        <a:p>
          <a:endParaRPr lang="en-US"/>
        </a:p>
      </dgm:t>
    </dgm:pt>
    <dgm:pt modelId="{E68909E5-8E6E-E24F-A1EB-DBB8E988BC5E}">
      <dgm:prSet/>
      <dgm:spPr/>
      <dgm:t>
        <a:bodyPr/>
        <a:lstStyle/>
        <a:p>
          <a:r>
            <a:rPr lang="en-US"/>
            <a:t>Ridge Regression</a:t>
          </a:r>
        </a:p>
      </dgm:t>
    </dgm:pt>
    <dgm:pt modelId="{C36AECA5-712B-FA46-AAD8-AF0EDA678E0F}" type="parTrans" cxnId="{798F8759-18D3-CC45-A6A1-3FFB2826047F}">
      <dgm:prSet/>
      <dgm:spPr/>
      <dgm:t>
        <a:bodyPr/>
        <a:lstStyle/>
        <a:p>
          <a:endParaRPr lang="en-US"/>
        </a:p>
      </dgm:t>
    </dgm:pt>
    <dgm:pt modelId="{588B4A9C-6E3B-4142-A5D9-9018F0FC289F}" type="sibTrans" cxnId="{798F8759-18D3-CC45-A6A1-3FFB2826047F}">
      <dgm:prSet/>
      <dgm:spPr/>
      <dgm:t>
        <a:bodyPr/>
        <a:lstStyle/>
        <a:p>
          <a:endParaRPr lang="en-US"/>
        </a:p>
      </dgm:t>
    </dgm:pt>
    <dgm:pt modelId="{9A38631F-6E41-3444-A0A8-04FF80B71875}" type="pres">
      <dgm:prSet presAssocID="{31F1F986-0782-3D48-8B3E-E6DF0A6EF057}" presName="Name0" presStyleCnt="0">
        <dgm:presLayoutVars>
          <dgm:dir/>
          <dgm:animLvl val="lvl"/>
          <dgm:resizeHandles val="exact"/>
        </dgm:presLayoutVars>
      </dgm:prSet>
      <dgm:spPr/>
    </dgm:pt>
    <dgm:pt modelId="{B8A790C4-0EF3-534E-8C30-E5169B008494}" type="pres">
      <dgm:prSet presAssocID="{8E294BCC-9648-F84E-AB42-236E742F32A4}" presName="linNode" presStyleCnt="0"/>
      <dgm:spPr/>
    </dgm:pt>
    <dgm:pt modelId="{E659B76D-5755-8043-9E58-76E509EE419E}" type="pres">
      <dgm:prSet presAssocID="{8E294BCC-9648-F84E-AB42-236E742F32A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9B75EAB-BEB3-7F4B-A263-DDFF969A6374}" type="pres">
      <dgm:prSet presAssocID="{2361FE1E-AA6A-9F44-A4BF-194019122759}" presName="sp" presStyleCnt="0"/>
      <dgm:spPr/>
    </dgm:pt>
    <dgm:pt modelId="{5BA04FC3-D2B7-9A4E-B166-2112207830E8}" type="pres">
      <dgm:prSet presAssocID="{138408DC-55E2-3942-BDCF-E75CF63AD2D7}" presName="linNode" presStyleCnt="0"/>
      <dgm:spPr/>
    </dgm:pt>
    <dgm:pt modelId="{C5DE3FDB-975C-AF46-BEBE-10D44DDCFC2A}" type="pres">
      <dgm:prSet presAssocID="{138408DC-55E2-3942-BDCF-E75CF63AD2D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10A0DC7-2C42-A44E-B7AA-69E95258B7FA}" type="pres">
      <dgm:prSet presAssocID="{5F8690FA-639A-444C-9139-7603832E4D55}" presName="sp" presStyleCnt="0"/>
      <dgm:spPr/>
    </dgm:pt>
    <dgm:pt modelId="{F9EEED34-F4CF-164E-A111-816B490A2A35}" type="pres">
      <dgm:prSet presAssocID="{9DCF6C7C-BF38-2C4D-8D14-558F6B80F8B2}" presName="linNode" presStyleCnt="0"/>
      <dgm:spPr/>
    </dgm:pt>
    <dgm:pt modelId="{348C474A-5CF0-FC44-9138-2F37ED88C26A}" type="pres">
      <dgm:prSet presAssocID="{9DCF6C7C-BF38-2C4D-8D14-558F6B80F8B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1070D9F-2EC6-C446-8281-844B467A90D5}" type="pres">
      <dgm:prSet presAssocID="{C081370A-CE40-7044-BAF2-24135A8142C6}" presName="sp" presStyleCnt="0"/>
      <dgm:spPr/>
    </dgm:pt>
    <dgm:pt modelId="{DE7A08B9-A0BB-3546-85CF-B85E2EDD84E2}" type="pres">
      <dgm:prSet presAssocID="{E68909E5-8E6E-E24F-A1EB-DBB8E988BC5E}" presName="linNode" presStyleCnt="0"/>
      <dgm:spPr/>
    </dgm:pt>
    <dgm:pt modelId="{B6665311-8C28-0443-8781-3657831C378F}" type="pres">
      <dgm:prSet presAssocID="{E68909E5-8E6E-E24F-A1EB-DBB8E988BC5E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B7CF654E-6E11-4B45-9198-2F772ACC1075}" type="presOf" srcId="{138408DC-55E2-3942-BDCF-E75CF63AD2D7}" destId="{C5DE3FDB-975C-AF46-BEBE-10D44DDCFC2A}" srcOrd="0" destOrd="0" presId="urn:microsoft.com/office/officeart/2005/8/layout/vList5"/>
    <dgm:cxn modelId="{798F8759-18D3-CC45-A6A1-3FFB2826047F}" srcId="{31F1F986-0782-3D48-8B3E-E6DF0A6EF057}" destId="{E68909E5-8E6E-E24F-A1EB-DBB8E988BC5E}" srcOrd="3" destOrd="0" parTransId="{C36AECA5-712B-FA46-AAD8-AF0EDA678E0F}" sibTransId="{588B4A9C-6E3B-4142-A5D9-9018F0FC289F}"/>
    <dgm:cxn modelId="{DB68665E-EE83-A447-90D5-A30AB2B81B56}" type="presOf" srcId="{8E294BCC-9648-F84E-AB42-236E742F32A4}" destId="{E659B76D-5755-8043-9E58-76E509EE419E}" srcOrd="0" destOrd="0" presId="urn:microsoft.com/office/officeart/2005/8/layout/vList5"/>
    <dgm:cxn modelId="{2B8CAFA2-3C98-394D-B6C0-908544CDFF53}" type="presOf" srcId="{E68909E5-8E6E-E24F-A1EB-DBB8E988BC5E}" destId="{B6665311-8C28-0443-8781-3657831C378F}" srcOrd="0" destOrd="0" presId="urn:microsoft.com/office/officeart/2005/8/layout/vList5"/>
    <dgm:cxn modelId="{6F76EBA7-9820-5B43-9DD1-4566D9D37CE2}" type="presOf" srcId="{9DCF6C7C-BF38-2C4D-8D14-558F6B80F8B2}" destId="{348C474A-5CF0-FC44-9138-2F37ED88C26A}" srcOrd="0" destOrd="0" presId="urn:microsoft.com/office/officeart/2005/8/layout/vList5"/>
    <dgm:cxn modelId="{27CA0FC5-B3BD-7346-B093-340A037C5DD7}" srcId="{31F1F986-0782-3D48-8B3E-E6DF0A6EF057}" destId="{9DCF6C7C-BF38-2C4D-8D14-558F6B80F8B2}" srcOrd="2" destOrd="0" parTransId="{36397D51-9ADD-7A4C-A5EA-27A35DB2FCF2}" sibTransId="{C081370A-CE40-7044-BAF2-24135A8142C6}"/>
    <dgm:cxn modelId="{C459D0DB-D5B3-9240-9FA4-F87A773DCD47}" srcId="{31F1F986-0782-3D48-8B3E-E6DF0A6EF057}" destId="{8E294BCC-9648-F84E-AB42-236E742F32A4}" srcOrd="0" destOrd="0" parTransId="{D6D36847-CE53-C54E-B488-0A9F801FD1A1}" sibTransId="{2361FE1E-AA6A-9F44-A4BF-194019122759}"/>
    <dgm:cxn modelId="{CA1B78E7-DFF7-ED41-8618-DD0F3091089F}" type="presOf" srcId="{31F1F986-0782-3D48-8B3E-E6DF0A6EF057}" destId="{9A38631F-6E41-3444-A0A8-04FF80B71875}" srcOrd="0" destOrd="0" presId="urn:microsoft.com/office/officeart/2005/8/layout/vList5"/>
    <dgm:cxn modelId="{22CB64F7-33B9-CD4A-971B-89B9CE1FDF44}" srcId="{31F1F986-0782-3D48-8B3E-E6DF0A6EF057}" destId="{138408DC-55E2-3942-BDCF-E75CF63AD2D7}" srcOrd="1" destOrd="0" parTransId="{3CD52A6D-1B34-DD45-AECD-339FE15094FD}" sibTransId="{5F8690FA-639A-444C-9139-7603832E4D55}"/>
    <dgm:cxn modelId="{4468FE96-6902-764F-AF05-8A9E6576A9E0}" type="presParOf" srcId="{9A38631F-6E41-3444-A0A8-04FF80B71875}" destId="{B8A790C4-0EF3-534E-8C30-E5169B008494}" srcOrd="0" destOrd="0" presId="urn:microsoft.com/office/officeart/2005/8/layout/vList5"/>
    <dgm:cxn modelId="{06898C73-CC05-134E-B9CE-681F966ADBF9}" type="presParOf" srcId="{B8A790C4-0EF3-534E-8C30-E5169B008494}" destId="{E659B76D-5755-8043-9E58-76E509EE419E}" srcOrd="0" destOrd="0" presId="urn:microsoft.com/office/officeart/2005/8/layout/vList5"/>
    <dgm:cxn modelId="{48E2C213-861D-DF4E-8CBB-AD91A2B75BCB}" type="presParOf" srcId="{9A38631F-6E41-3444-A0A8-04FF80B71875}" destId="{E9B75EAB-BEB3-7F4B-A263-DDFF969A6374}" srcOrd="1" destOrd="0" presId="urn:microsoft.com/office/officeart/2005/8/layout/vList5"/>
    <dgm:cxn modelId="{051CEF04-B09B-F346-AF73-1169A68C0EAE}" type="presParOf" srcId="{9A38631F-6E41-3444-A0A8-04FF80B71875}" destId="{5BA04FC3-D2B7-9A4E-B166-2112207830E8}" srcOrd="2" destOrd="0" presId="urn:microsoft.com/office/officeart/2005/8/layout/vList5"/>
    <dgm:cxn modelId="{65B2AB0C-E47A-DF47-B5CD-6E249AB341C8}" type="presParOf" srcId="{5BA04FC3-D2B7-9A4E-B166-2112207830E8}" destId="{C5DE3FDB-975C-AF46-BEBE-10D44DDCFC2A}" srcOrd="0" destOrd="0" presId="urn:microsoft.com/office/officeart/2005/8/layout/vList5"/>
    <dgm:cxn modelId="{44FBB2D3-049B-F348-A874-871A2D544C1E}" type="presParOf" srcId="{9A38631F-6E41-3444-A0A8-04FF80B71875}" destId="{710A0DC7-2C42-A44E-B7AA-69E95258B7FA}" srcOrd="3" destOrd="0" presId="urn:microsoft.com/office/officeart/2005/8/layout/vList5"/>
    <dgm:cxn modelId="{D2C15261-945D-7746-8B7D-D4F6914A692D}" type="presParOf" srcId="{9A38631F-6E41-3444-A0A8-04FF80B71875}" destId="{F9EEED34-F4CF-164E-A111-816B490A2A35}" srcOrd="4" destOrd="0" presId="urn:microsoft.com/office/officeart/2005/8/layout/vList5"/>
    <dgm:cxn modelId="{C50AB598-F306-3B4E-9827-1F977B76621D}" type="presParOf" srcId="{F9EEED34-F4CF-164E-A111-816B490A2A35}" destId="{348C474A-5CF0-FC44-9138-2F37ED88C26A}" srcOrd="0" destOrd="0" presId="urn:microsoft.com/office/officeart/2005/8/layout/vList5"/>
    <dgm:cxn modelId="{104D4632-88B2-1441-BDA8-FF4B59A807E9}" type="presParOf" srcId="{9A38631F-6E41-3444-A0A8-04FF80B71875}" destId="{61070D9F-2EC6-C446-8281-844B467A90D5}" srcOrd="5" destOrd="0" presId="urn:microsoft.com/office/officeart/2005/8/layout/vList5"/>
    <dgm:cxn modelId="{35783411-A844-8B40-9DB6-F57C12ABCC2B}" type="presParOf" srcId="{9A38631F-6E41-3444-A0A8-04FF80B71875}" destId="{DE7A08B9-A0BB-3546-85CF-B85E2EDD84E2}" srcOrd="6" destOrd="0" presId="urn:microsoft.com/office/officeart/2005/8/layout/vList5"/>
    <dgm:cxn modelId="{E41A88A8-0601-434E-AE8E-BBC934D0D052}" type="presParOf" srcId="{DE7A08B9-A0BB-3546-85CF-B85E2EDD84E2}" destId="{B6665311-8C28-0443-8781-3657831C378F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577799-C301-0B4F-AB02-2F06E69AD2E1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CDE25-2721-E54B-A8B1-2CF9179581BB}">
      <dgm:prSet/>
      <dgm:spPr/>
      <dgm:t>
        <a:bodyPr/>
        <a:lstStyle/>
        <a:p>
          <a:r>
            <a:rPr lang="en-US"/>
            <a:t>manufacturer_name ='Audi’, </a:t>
          </a:r>
        </a:p>
      </dgm:t>
    </dgm:pt>
    <dgm:pt modelId="{84903E7B-1876-DE46-83D3-A445B64CDA4C}" type="parTrans" cxnId="{0923CA7B-157A-A145-8808-15DFC957CCD7}">
      <dgm:prSet/>
      <dgm:spPr/>
      <dgm:t>
        <a:bodyPr/>
        <a:lstStyle/>
        <a:p>
          <a:endParaRPr lang="en-US"/>
        </a:p>
      </dgm:t>
    </dgm:pt>
    <dgm:pt modelId="{8BA71056-D849-4249-A9E8-5F8ADAA0C3ED}" type="sibTrans" cxnId="{0923CA7B-157A-A145-8808-15DFC957CCD7}">
      <dgm:prSet/>
      <dgm:spPr/>
      <dgm:t>
        <a:bodyPr/>
        <a:lstStyle/>
        <a:p>
          <a:endParaRPr lang="en-US"/>
        </a:p>
      </dgm:t>
    </dgm:pt>
    <dgm:pt modelId="{30AC8578-3F8D-8D4C-94D8-F9F6CD52C9F3}">
      <dgm:prSet/>
      <dgm:spPr/>
      <dgm:t>
        <a:bodyPr/>
        <a:lstStyle/>
        <a:p>
          <a:r>
            <a:rPr lang="en-US" dirty="0"/>
            <a:t>model_name= 'A6’, </a:t>
          </a:r>
        </a:p>
      </dgm:t>
    </dgm:pt>
    <dgm:pt modelId="{69F974ED-CF73-A54A-B3C4-7FBC41A6F2CD}" type="parTrans" cxnId="{F98E5232-C190-8443-9DAC-0DC065279031}">
      <dgm:prSet/>
      <dgm:spPr/>
      <dgm:t>
        <a:bodyPr/>
        <a:lstStyle/>
        <a:p>
          <a:endParaRPr lang="en-US"/>
        </a:p>
      </dgm:t>
    </dgm:pt>
    <dgm:pt modelId="{539A3C5F-D0D6-9B4B-AECD-4BD6CCF8DE79}" type="sibTrans" cxnId="{F98E5232-C190-8443-9DAC-0DC065279031}">
      <dgm:prSet/>
      <dgm:spPr/>
      <dgm:t>
        <a:bodyPr/>
        <a:lstStyle/>
        <a:p>
          <a:endParaRPr lang="en-US"/>
        </a:p>
      </dgm:t>
    </dgm:pt>
    <dgm:pt modelId="{28127238-B3E5-434D-B356-2096E65922BD}">
      <dgm:prSet/>
      <dgm:spPr/>
      <dgm:t>
        <a:bodyPr/>
        <a:lstStyle/>
        <a:p>
          <a:r>
            <a:rPr lang="en-US"/>
            <a:t>color='white’, </a:t>
          </a:r>
        </a:p>
      </dgm:t>
    </dgm:pt>
    <dgm:pt modelId="{34E41432-64A6-8449-AEBC-05D36F3906D3}" type="parTrans" cxnId="{8F77EBE4-44D1-E044-865D-BF2BB4844C48}">
      <dgm:prSet/>
      <dgm:spPr/>
      <dgm:t>
        <a:bodyPr/>
        <a:lstStyle/>
        <a:p>
          <a:endParaRPr lang="en-US"/>
        </a:p>
      </dgm:t>
    </dgm:pt>
    <dgm:pt modelId="{63AFA3A5-FC7D-864E-9B59-7A571F15AC92}" type="sibTrans" cxnId="{8F77EBE4-44D1-E044-865D-BF2BB4844C48}">
      <dgm:prSet/>
      <dgm:spPr/>
      <dgm:t>
        <a:bodyPr/>
        <a:lstStyle/>
        <a:p>
          <a:endParaRPr lang="en-US"/>
        </a:p>
      </dgm:t>
    </dgm:pt>
    <dgm:pt modelId="{2E7A81E8-272E-5147-9A08-31089F23BC8B}">
      <dgm:prSet/>
      <dgm:spPr/>
      <dgm:t>
        <a:bodyPr/>
        <a:lstStyle/>
        <a:p>
          <a:r>
            <a:rPr lang="en-US"/>
            <a:t>odometer_value = 46000 </a:t>
          </a:r>
        </a:p>
      </dgm:t>
    </dgm:pt>
    <dgm:pt modelId="{12C3DE61-5CF5-2B41-BA3C-0D1F08642D15}" type="parTrans" cxnId="{7A4BD381-7ADD-704A-8062-2F8A85CCF233}">
      <dgm:prSet/>
      <dgm:spPr/>
      <dgm:t>
        <a:bodyPr/>
        <a:lstStyle/>
        <a:p>
          <a:endParaRPr lang="en-US"/>
        </a:p>
      </dgm:t>
    </dgm:pt>
    <dgm:pt modelId="{F21C1934-8078-3045-9FA4-5571FD7C3B85}" type="sibTrans" cxnId="{7A4BD381-7ADD-704A-8062-2F8A85CCF233}">
      <dgm:prSet/>
      <dgm:spPr/>
      <dgm:t>
        <a:bodyPr/>
        <a:lstStyle/>
        <a:p>
          <a:endParaRPr lang="en-US"/>
        </a:p>
      </dgm:t>
    </dgm:pt>
    <dgm:pt modelId="{F49FDDEA-EA04-4C45-A0B7-CE8D083696AF}">
      <dgm:prSet/>
      <dgm:spPr/>
      <dgm:t>
        <a:bodyPr/>
        <a:lstStyle/>
        <a:p>
          <a:r>
            <a:rPr lang="en-US"/>
            <a:t>year_produced = 2015, </a:t>
          </a:r>
        </a:p>
      </dgm:t>
    </dgm:pt>
    <dgm:pt modelId="{05C62695-F5E0-BB49-906E-37B32589FF5C}" type="parTrans" cxnId="{BD30B587-CCD4-1449-94CD-2C7F88EE5FA4}">
      <dgm:prSet/>
      <dgm:spPr/>
      <dgm:t>
        <a:bodyPr/>
        <a:lstStyle/>
        <a:p>
          <a:endParaRPr lang="en-US"/>
        </a:p>
      </dgm:t>
    </dgm:pt>
    <dgm:pt modelId="{C59ADD66-D4ED-7240-975C-24D5F3EFF933}" type="sibTrans" cxnId="{BD30B587-CCD4-1449-94CD-2C7F88EE5FA4}">
      <dgm:prSet/>
      <dgm:spPr/>
      <dgm:t>
        <a:bodyPr/>
        <a:lstStyle/>
        <a:p>
          <a:endParaRPr lang="en-US"/>
        </a:p>
      </dgm:t>
    </dgm:pt>
    <dgm:pt modelId="{C2D5B84A-029B-5A4C-AF2F-57D045F245A7}">
      <dgm:prSet/>
      <dgm:spPr/>
      <dgm:t>
        <a:bodyPr/>
        <a:lstStyle/>
        <a:p>
          <a:r>
            <a:rPr lang="en-US"/>
            <a:t>engine_fuel='gasoline’, </a:t>
          </a:r>
        </a:p>
      </dgm:t>
    </dgm:pt>
    <dgm:pt modelId="{A4E7CA26-779B-AB4E-A3AF-4CA79385E5BA}" type="parTrans" cxnId="{982C5B2F-9657-6E47-86A3-B64536B9D187}">
      <dgm:prSet/>
      <dgm:spPr/>
      <dgm:t>
        <a:bodyPr/>
        <a:lstStyle/>
        <a:p>
          <a:endParaRPr lang="en-US"/>
        </a:p>
      </dgm:t>
    </dgm:pt>
    <dgm:pt modelId="{72FC26C5-6683-C94B-93A0-CC72D3923866}" type="sibTrans" cxnId="{982C5B2F-9657-6E47-86A3-B64536B9D187}">
      <dgm:prSet/>
      <dgm:spPr/>
      <dgm:t>
        <a:bodyPr/>
        <a:lstStyle/>
        <a:p>
          <a:endParaRPr lang="en-US"/>
        </a:p>
      </dgm:t>
    </dgm:pt>
    <dgm:pt modelId="{8EDCFF66-64D2-4A46-A9A9-4ED8854528CD}" type="pres">
      <dgm:prSet presAssocID="{80577799-C301-0B4F-AB02-2F06E69AD2E1}" presName="compositeShape" presStyleCnt="0">
        <dgm:presLayoutVars>
          <dgm:dir/>
          <dgm:resizeHandles/>
        </dgm:presLayoutVars>
      </dgm:prSet>
      <dgm:spPr/>
    </dgm:pt>
    <dgm:pt modelId="{F0377195-04BA-4E4E-A25C-6CE6528ADA18}" type="pres">
      <dgm:prSet presAssocID="{80577799-C301-0B4F-AB02-2F06E69AD2E1}" presName="pyramid" presStyleLbl="node1" presStyleIdx="0" presStyleCnt="1"/>
      <dgm:spPr/>
    </dgm:pt>
    <dgm:pt modelId="{0E7D6705-91EA-8142-B92A-64124E1A3FCD}" type="pres">
      <dgm:prSet presAssocID="{80577799-C301-0B4F-AB02-2F06E69AD2E1}" presName="theList" presStyleCnt="0"/>
      <dgm:spPr/>
    </dgm:pt>
    <dgm:pt modelId="{527EC517-2097-7646-A433-DE477799F954}" type="pres">
      <dgm:prSet presAssocID="{F41CDE25-2721-E54B-A8B1-2CF9179581BB}" presName="aNode" presStyleLbl="fgAcc1" presStyleIdx="0" presStyleCnt="6">
        <dgm:presLayoutVars>
          <dgm:bulletEnabled val="1"/>
        </dgm:presLayoutVars>
      </dgm:prSet>
      <dgm:spPr/>
    </dgm:pt>
    <dgm:pt modelId="{9F05E3B5-3522-C641-AED5-35661CD36A26}" type="pres">
      <dgm:prSet presAssocID="{F41CDE25-2721-E54B-A8B1-2CF9179581BB}" presName="aSpace" presStyleCnt="0"/>
      <dgm:spPr/>
    </dgm:pt>
    <dgm:pt modelId="{A3F6A00A-C689-7E4F-BA55-3B6C53D214E9}" type="pres">
      <dgm:prSet presAssocID="{30AC8578-3F8D-8D4C-94D8-F9F6CD52C9F3}" presName="aNode" presStyleLbl="fgAcc1" presStyleIdx="1" presStyleCnt="6">
        <dgm:presLayoutVars>
          <dgm:bulletEnabled val="1"/>
        </dgm:presLayoutVars>
      </dgm:prSet>
      <dgm:spPr/>
    </dgm:pt>
    <dgm:pt modelId="{87D36F68-A3AA-4B49-B2C5-7769F1740F72}" type="pres">
      <dgm:prSet presAssocID="{30AC8578-3F8D-8D4C-94D8-F9F6CD52C9F3}" presName="aSpace" presStyleCnt="0"/>
      <dgm:spPr/>
    </dgm:pt>
    <dgm:pt modelId="{EAEDC91F-4BEE-5140-B742-198C16E36E25}" type="pres">
      <dgm:prSet presAssocID="{28127238-B3E5-434D-B356-2096E65922BD}" presName="aNode" presStyleLbl="fgAcc1" presStyleIdx="2" presStyleCnt="6">
        <dgm:presLayoutVars>
          <dgm:bulletEnabled val="1"/>
        </dgm:presLayoutVars>
      </dgm:prSet>
      <dgm:spPr/>
    </dgm:pt>
    <dgm:pt modelId="{A504B264-2663-EB4D-883B-88AA4583F9E5}" type="pres">
      <dgm:prSet presAssocID="{28127238-B3E5-434D-B356-2096E65922BD}" presName="aSpace" presStyleCnt="0"/>
      <dgm:spPr/>
    </dgm:pt>
    <dgm:pt modelId="{812DE4F2-B487-C143-AD05-C5C375000A31}" type="pres">
      <dgm:prSet presAssocID="{2E7A81E8-272E-5147-9A08-31089F23BC8B}" presName="aNode" presStyleLbl="fgAcc1" presStyleIdx="3" presStyleCnt="6">
        <dgm:presLayoutVars>
          <dgm:bulletEnabled val="1"/>
        </dgm:presLayoutVars>
      </dgm:prSet>
      <dgm:spPr/>
    </dgm:pt>
    <dgm:pt modelId="{9D046502-8D1A-6342-BED9-C76E22E67C9E}" type="pres">
      <dgm:prSet presAssocID="{2E7A81E8-272E-5147-9A08-31089F23BC8B}" presName="aSpace" presStyleCnt="0"/>
      <dgm:spPr/>
    </dgm:pt>
    <dgm:pt modelId="{C08C630A-9310-8940-B7F0-F12862D1C1DC}" type="pres">
      <dgm:prSet presAssocID="{F49FDDEA-EA04-4C45-A0B7-CE8D083696AF}" presName="aNode" presStyleLbl="fgAcc1" presStyleIdx="4" presStyleCnt="6">
        <dgm:presLayoutVars>
          <dgm:bulletEnabled val="1"/>
        </dgm:presLayoutVars>
      </dgm:prSet>
      <dgm:spPr/>
    </dgm:pt>
    <dgm:pt modelId="{031FEF51-5E16-7449-8FF9-921DF5679DEE}" type="pres">
      <dgm:prSet presAssocID="{F49FDDEA-EA04-4C45-A0B7-CE8D083696AF}" presName="aSpace" presStyleCnt="0"/>
      <dgm:spPr/>
    </dgm:pt>
    <dgm:pt modelId="{8A1F7A7C-C316-474D-9BDE-97949E760646}" type="pres">
      <dgm:prSet presAssocID="{C2D5B84A-029B-5A4C-AF2F-57D045F245A7}" presName="aNode" presStyleLbl="fgAcc1" presStyleIdx="5" presStyleCnt="6">
        <dgm:presLayoutVars>
          <dgm:bulletEnabled val="1"/>
        </dgm:presLayoutVars>
      </dgm:prSet>
      <dgm:spPr/>
    </dgm:pt>
    <dgm:pt modelId="{413EE18D-0B0A-2648-91A1-0A3C970F3044}" type="pres">
      <dgm:prSet presAssocID="{C2D5B84A-029B-5A4C-AF2F-57D045F245A7}" presName="aSpace" presStyleCnt="0"/>
      <dgm:spPr/>
    </dgm:pt>
  </dgm:ptLst>
  <dgm:cxnLst>
    <dgm:cxn modelId="{F60D6B23-9383-D146-81E3-E4A9D6E9D1E5}" type="presOf" srcId="{2E7A81E8-272E-5147-9A08-31089F23BC8B}" destId="{812DE4F2-B487-C143-AD05-C5C375000A31}" srcOrd="0" destOrd="0" presId="urn:microsoft.com/office/officeart/2005/8/layout/pyramid2"/>
    <dgm:cxn modelId="{982C5B2F-9657-6E47-86A3-B64536B9D187}" srcId="{80577799-C301-0B4F-AB02-2F06E69AD2E1}" destId="{C2D5B84A-029B-5A4C-AF2F-57D045F245A7}" srcOrd="5" destOrd="0" parTransId="{A4E7CA26-779B-AB4E-A3AF-4CA79385E5BA}" sibTransId="{72FC26C5-6683-C94B-93A0-CC72D3923866}"/>
    <dgm:cxn modelId="{F98E5232-C190-8443-9DAC-0DC065279031}" srcId="{80577799-C301-0B4F-AB02-2F06E69AD2E1}" destId="{30AC8578-3F8D-8D4C-94D8-F9F6CD52C9F3}" srcOrd="1" destOrd="0" parTransId="{69F974ED-CF73-A54A-B3C4-7FBC41A6F2CD}" sibTransId="{539A3C5F-D0D6-9B4B-AECD-4BD6CCF8DE79}"/>
    <dgm:cxn modelId="{8983153B-906F-164C-A391-2D1807B2C7F7}" type="presOf" srcId="{30AC8578-3F8D-8D4C-94D8-F9F6CD52C9F3}" destId="{A3F6A00A-C689-7E4F-BA55-3B6C53D214E9}" srcOrd="0" destOrd="0" presId="urn:microsoft.com/office/officeart/2005/8/layout/pyramid2"/>
    <dgm:cxn modelId="{EBD84347-BE93-D24B-ADFD-164EA2E701EA}" type="presOf" srcId="{28127238-B3E5-434D-B356-2096E65922BD}" destId="{EAEDC91F-4BEE-5140-B742-198C16E36E25}" srcOrd="0" destOrd="0" presId="urn:microsoft.com/office/officeart/2005/8/layout/pyramid2"/>
    <dgm:cxn modelId="{E06D1350-745D-C043-A5B8-3AA23A3A94E5}" type="presOf" srcId="{F49FDDEA-EA04-4C45-A0B7-CE8D083696AF}" destId="{C08C630A-9310-8940-B7F0-F12862D1C1DC}" srcOrd="0" destOrd="0" presId="urn:microsoft.com/office/officeart/2005/8/layout/pyramid2"/>
    <dgm:cxn modelId="{58F77359-503E-5E43-AF1F-163A2999B164}" type="presOf" srcId="{80577799-C301-0B4F-AB02-2F06E69AD2E1}" destId="{8EDCFF66-64D2-4A46-A9A9-4ED8854528CD}" srcOrd="0" destOrd="0" presId="urn:microsoft.com/office/officeart/2005/8/layout/pyramid2"/>
    <dgm:cxn modelId="{0923CA7B-157A-A145-8808-15DFC957CCD7}" srcId="{80577799-C301-0B4F-AB02-2F06E69AD2E1}" destId="{F41CDE25-2721-E54B-A8B1-2CF9179581BB}" srcOrd="0" destOrd="0" parTransId="{84903E7B-1876-DE46-83D3-A445B64CDA4C}" sibTransId="{8BA71056-D849-4249-A9E8-5F8ADAA0C3ED}"/>
    <dgm:cxn modelId="{7A4BD381-7ADD-704A-8062-2F8A85CCF233}" srcId="{80577799-C301-0B4F-AB02-2F06E69AD2E1}" destId="{2E7A81E8-272E-5147-9A08-31089F23BC8B}" srcOrd="3" destOrd="0" parTransId="{12C3DE61-5CF5-2B41-BA3C-0D1F08642D15}" sibTransId="{F21C1934-8078-3045-9FA4-5571FD7C3B85}"/>
    <dgm:cxn modelId="{BD30B587-CCD4-1449-94CD-2C7F88EE5FA4}" srcId="{80577799-C301-0B4F-AB02-2F06E69AD2E1}" destId="{F49FDDEA-EA04-4C45-A0B7-CE8D083696AF}" srcOrd="4" destOrd="0" parTransId="{05C62695-F5E0-BB49-906E-37B32589FF5C}" sibTransId="{C59ADD66-D4ED-7240-975C-24D5F3EFF933}"/>
    <dgm:cxn modelId="{3DA0F1C1-3494-FC48-8F99-591B58511E21}" type="presOf" srcId="{C2D5B84A-029B-5A4C-AF2F-57D045F245A7}" destId="{8A1F7A7C-C316-474D-9BDE-97949E760646}" srcOrd="0" destOrd="0" presId="urn:microsoft.com/office/officeart/2005/8/layout/pyramid2"/>
    <dgm:cxn modelId="{8F77EBE4-44D1-E044-865D-BF2BB4844C48}" srcId="{80577799-C301-0B4F-AB02-2F06E69AD2E1}" destId="{28127238-B3E5-434D-B356-2096E65922BD}" srcOrd="2" destOrd="0" parTransId="{34E41432-64A6-8449-AEBC-05D36F3906D3}" sibTransId="{63AFA3A5-FC7D-864E-9B59-7A571F15AC92}"/>
    <dgm:cxn modelId="{2E9C69EB-B59B-5849-9BD0-F76B5C933FD9}" type="presOf" srcId="{F41CDE25-2721-E54B-A8B1-2CF9179581BB}" destId="{527EC517-2097-7646-A433-DE477799F954}" srcOrd="0" destOrd="0" presId="urn:microsoft.com/office/officeart/2005/8/layout/pyramid2"/>
    <dgm:cxn modelId="{E7AC5B17-DDA9-AB40-AF9A-EA6699A2769C}" type="presParOf" srcId="{8EDCFF66-64D2-4A46-A9A9-4ED8854528CD}" destId="{F0377195-04BA-4E4E-A25C-6CE6528ADA18}" srcOrd="0" destOrd="0" presId="urn:microsoft.com/office/officeart/2005/8/layout/pyramid2"/>
    <dgm:cxn modelId="{6E503C17-A7C2-9B4A-A6C7-A8B8BEFDB040}" type="presParOf" srcId="{8EDCFF66-64D2-4A46-A9A9-4ED8854528CD}" destId="{0E7D6705-91EA-8142-B92A-64124E1A3FCD}" srcOrd="1" destOrd="0" presId="urn:microsoft.com/office/officeart/2005/8/layout/pyramid2"/>
    <dgm:cxn modelId="{071BC69B-263B-FF4C-B5DA-8222C2CAEE21}" type="presParOf" srcId="{0E7D6705-91EA-8142-B92A-64124E1A3FCD}" destId="{527EC517-2097-7646-A433-DE477799F954}" srcOrd="0" destOrd="0" presId="urn:microsoft.com/office/officeart/2005/8/layout/pyramid2"/>
    <dgm:cxn modelId="{30B33CF7-B837-C440-A360-6583A7FA0026}" type="presParOf" srcId="{0E7D6705-91EA-8142-B92A-64124E1A3FCD}" destId="{9F05E3B5-3522-C641-AED5-35661CD36A26}" srcOrd="1" destOrd="0" presId="urn:microsoft.com/office/officeart/2005/8/layout/pyramid2"/>
    <dgm:cxn modelId="{F89E09A8-AE15-9F45-A3A6-BA54829B1501}" type="presParOf" srcId="{0E7D6705-91EA-8142-B92A-64124E1A3FCD}" destId="{A3F6A00A-C689-7E4F-BA55-3B6C53D214E9}" srcOrd="2" destOrd="0" presId="urn:microsoft.com/office/officeart/2005/8/layout/pyramid2"/>
    <dgm:cxn modelId="{26F7A27D-EE3A-7643-9217-153D3E1796DE}" type="presParOf" srcId="{0E7D6705-91EA-8142-B92A-64124E1A3FCD}" destId="{87D36F68-A3AA-4B49-B2C5-7769F1740F72}" srcOrd="3" destOrd="0" presId="urn:microsoft.com/office/officeart/2005/8/layout/pyramid2"/>
    <dgm:cxn modelId="{7D625F92-B656-074C-8825-CDAFA57A427D}" type="presParOf" srcId="{0E7D6705-91EA-8142-B92A-64124E1A3FCD}" destId="{EAEDC91F-4BEE-5140-B742-198C16E36E25}" srcOrd="4" destOrd="0" presId="urn:microsoft.com/office/officeart/2005/8/layout/pyramid2"/>
    <dgm:cxn modelId="{86B8FA51-4902-7E48-B9C4-14D199EE6075}" type="presParOf" srcId="{0E7D6705-91EA-8142-B92A-64124E1A3FCD}" destId="{A504B264-2663-EB4D-883B-88AA4583F9E5}" srcOrd="5" destOrd="0" presId="urn:microsoft.com/office/officeart/2005/8/layout/pyramid2"/>
    <dgm:cxn modelId="{D3487CB2-E0B9-7047-AAD5-E7C99DB1A206}" type="presParOf" srcId="{0E7D6705-91EA-8142-B92A-64124E1A3FCD}" destId="{812DE4F2-B487-C143-AD05-C5C375000A31}" srcOrd="6" destOrd="0" presId="urn:microsoft.com/office/officeart/2005/8/layout/pyramid2"/>
    <dgm:cxn modelId="{F999D5B3-67EC-AE46-8003-22414F3D7D1B}" type="presParOf" srcId="{0E7D6705-91EA-8142-B92A-64124E1A3FCD}" destId="{9D046502-8D1A-6342-BED9-C76E22E67C9E}" srcOrd="7" destOrd="0" presId="urn:microsoft.com/office/officeart/2005/8/layout/pyramid2"/>
    <dgm:cxn modelId="{F6394B0D-95FC-6743-BC2F-E283B75B7C30}" type="presParOf" srcId="{0E7D6705-91EA-8142-B92A-64124E1A3FCD}" destId="{C08C630A-9310-8940-B7F0-F12862D1C1DC}" srcOrd="8" destOrd="0" presId="urn:microsoft.com/office/officeart/2005/8/layout/pyramid2"/>
    <dgm:cxn modelId="{9B9F4FC3-6F86-5C4C-85D1-ADFB5EFF5E34}" type="presParOf" srcId="{0E7D6705-91EA-8142-B92A-64124E1A3FCD}" destId="{031FEF51-5E16-7449-8FF9-921DF5679DEE}" srcOrd="9" destOrd="0" presId="urn:microsoft.com/office/officeart/2005/8/layout/pyramid2"/>
    <dgm:cxn modelId="{72AD0702-89F4-D643-BA6C-AEF1A36B4823}" type="presParOf" srcId="{0E7D6705-91EA-8142-B92A-64124E1A3FCD}" destId="{8A1F7A7C-C316-474D-9BDE-97949E760646}" srcOrd="10" destOrd="0" presId="urn:microsoft.com/office/officeart/2005/8/layout/pyramid2"/>
    <dgm:cxn modelId="{0411D351-2CFB-7D40-AF21-7DDA37E6F044}" type="presParOf" srcId="{0E7D6705-91EA-8142-B92A-64124E1A3FCD}" destId="{413EE18D-0B0A-2648-91A1-0A3C970F3044}" srcOrd="11" destOrd="0" presId="urn:microsoft.com/office/officeart/2005/8/layout/pyramid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FDB1E-19FD-1841-ACAD-58871B5D71E6}">
      <dsp:nvSpPr>
        <dsp:cNvPr id="0" name=""/>
        <dsp:cNvSpPr/>
      </dsp:nvSpPr>
      <dsp:spPr>
        <a:xfrm>
          <a:off x="0" y="1042352"/>
          <a:ext cx="10515600" cy="138980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E5E5C-4505-8948-9857-C714799AB7E0}">
      <dsp:nvSpPr>
        <dsp:cNvPr id="0" name=""/>
        <dsp:cNvSpPr/>
      </dsp:nvSpPr>
      <dsp:spPr>
        <a:xfrm>
          <a:off x="3410" y="0"/>
          <a:ext cx="1432545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Introducing the Topic </a:t>
          </a:r>
          <a:endParaRPr lang="en-US" sz="1600" kern="1200"/>
        </a:p>
      </dsp:txBody>
      <dsp:txXfrm>
        <a:off x="3410" y="0"/>
        <a:ext cx="1432545" cy="1389803"/>
      </dsp:txXfrm>
    </dsp:sp>
    <dsp:sp modelId="{22AE193A-C820-D445-9723-8475F0C12CE8}">
      <dsp:nvSpPr>
        <dsp:cNvPr id="0" name=""/>
        <dsp:cNvSpPr/>
      </dsp:nvSpPr>
      <dsp:spPr>
        <a:xfrm>
          <a:off x="545957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9E4C4-E579-6C40-B867-15F077C0B2A7}">
      <dsp:nvSpPr>
        <dsp:cNvPr id="0" name=""/>
        <dsp:cNvSpPr/>
      </dsp:nvSpPr>
      <dsp:spPr>
        <a:xfrm>
          <a:off x="1507582" y="2084704"/>
          <a:ext cx="1432545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Previously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Data Pre-Processing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SMART Questions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EDA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Showcasing the Graphs</a:t>
          </a:r>
          <a:endParaRPr lang="en-US" sz="1600" kern="1200"/>
        </a:p>
      </dsp:txBody>
      <dsp:txXfrm>
        <a:off x="1507582" y="2084704"/>
        <a:ext cx="1432545" cy="1389803"/>
      </dsp:txXfrm>
    </dsp:sp>
    <dsp:sp modelId="{A339B788-780B-8A44-BE44-B23CF4CF1F62}">
      <dsp:nvSpPr>
        <dsp:cNvPr id="0" name=""/>
        <dsp:cNvSpPr/>
      </dsp:nvSpPr>
      <dsp:spPr>
        <a:xfrm>
          <a:off x="2050130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7F57B-2658-CE4A-9B86-A467EE49A109}">
      <dsp:nvSpPr>
        <dsp:cNvPr id="0" name=""/>
        <dsp:cNvSpPr/>
      </dsp:nvSpPr>
      <dsp:spPr>
        <a:xfrm>
          <a:off x="3011755" y="0"/>
          <a:ext cx="1936356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Transformation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Normalization</a:t>
          </a:r>
        </a:p>
      </dsp:txBody>
      <dsp:txXfrm>
        <a:off x="3011755" y="0"/>
        <a:ext cx="1936356" cy="1389803"/>
      </dsp:txXfrm>
    </dsp:sp>
    <dsp:sp modelId="{74E7495E-0934-F942-815E-6677CF055791}">
      <dsp:nvSpPr>
        <dsp:cNvPr id="0" name=""/>
        <dsp:cNvSpPr/>
      </dsp:nvSpPr>
      <dsp:spPr>
        <a:xfrm>
          <a:off x="3806208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0FA9D-54EF-F64B-884A-629F6B7DD414}">
      <dsp:nvSpPr>
        <dsp:cNvPr id="0" name=""/>
        <dsp:cNvSpPr/>
      </dsp:nvSpPr>
      <dsp:spPr>
        <a:xfrm>
          <a:off x="5019739" y="2084704"/>
          <a:ext cx="1432545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Outlier Checking</a:t>
          </a:r>
        </a:p>
      </dsp:txBody>
      <dsp:txXfrm>
        <a:off x="5019739" y="2084704"/>
        <a:ext cx="1432545" cy="1389803"/>
      </dsp:txXfrm>
    </dsp:sp>
    <dsp:sp modelId="{6F2A8EC5-30F8-6348-842C-9EA8367F4F8A}">
      <dsp:nvSpPr>
        <dsp:cNvPr id="0" name=""/>
        <dsp:cNvSpPr/>
      </dsp:nvSpPr>
      <dsp:spPr>
        <a:xfrm>
          <a:off x="5562286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C0EAD-1116-EF48-ABA4-DD76CCD9A382}">
      <dsp:nvSpPr>
        <dsp:cNvPr id="0" name=""/>
        <dsp:cNvSpPr/>
      </dsp:nvSpPr>
      <dsp:spPr>
        <a:xfrm>
          <a:off x="6523911" y="0"/>
          <a:ext cx="1432545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Modeling</a:t>
          </a:r>
          <a:endParaRPr lang="en-US" sz="1600" kern="1200"/>
        </a:p>
      </dsp:txBody>
      <dsp:txXfrm>
        <a:off x="6523911" y="0"/>
        <a:ext cx="1432545" cy="1389803"/>
      </dsp:txXfrm>
    </dsp:sp>
    <dsp:sp modelId="{3A419F45-4D97-A143-82C5-BF3DD3B5B511}">
      <dsp:nvSpPr>
        <dsp:cNvPr id="0" name=""/>
        <dsp:cNvSpPr/>
      </dsp:nvSpPr>
      <dsp:spPr>
        <a:xfrm>
          <a:off x="7066459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71445-1F04-B440-8A1C-9794547C8B82}">
      <dsp:nvSpPr>
        <dsp:cNvPr id="0" name=""/>
        <dsp:cNvSpPr/>
      </dsp:nvSpPr>
      <dsp:spPr>
        <a:xfrm>
          <a:off x="8028084" y="2084704"/>
          <a:ext cx="1432545" cy="13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</a:t>
          </a:r>
        </a:p>
      </dsp:txBody>
      <dsp:txXfrm>
        <a:off x="8028084" y="2084704"/>
        <a:ext cx="1432545" cy="1389803"/>
      </dsp:txXfrm>
    </dsp:sp>
    <dsp:sp modelId="{A1FD54DA-5179-BB45-8509-5F90DF93CFF1}">
      <dsp:nvSpPr>
        <dsp:cNvPr id="0" name=""/>
        <dsp:cNvSpPr/>
      </dsp:nvSpPr>
      <dsp:spPr>
        <a:xfrm>
          <a:off x="8570631" y="1563528"/>
          <a:ext cx="347450" cy="347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BFF12-B572-4148-91E1-16C8D896EE37}">
      <dsp:nvSpPr>
        <dsp:cNvPr id="0" name=""/>
        <dsp:cNvSpPr/>
      </dsp:nvSpPr>
      <dsp:spPr>
        <a:xfrm>
          <a:off x="5033639" y="2081"/>
          <a:ext cx="1499753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year_produced</a:t>
          </a:r>
          <a:endParaRPr lang="en-US" sz="1600" kern="1200">
            <a:latin typeface="Times" pitchFamily="2" charset="0"/>
          </a:endParaRPr>
        </a:p>
      </dsp:txBody>
      <dsp:txXfrm>
        <a:off x="5062700" y="31142"/>
        <a:ext cx="1441631" cy="537188"/>
      </dsp:txXfrm>
    </dsp:sp>
    <dsp:sp modelId="{13403B52-760D-5A44-A376-899A71F0BF3B}">
      <dsp:nvSpPr>
        <dsp:cNvPr id="0" name=""/>
        <dsp:cNvSpPr/>
      </dsp:nvSpPr>
      <dsp:spPr>
        <a:xfrm>
          <a:off x="3290396" y="72860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246811" y="370392"/>
              </a:moveTo>
              <a:arcTo wR="2066336" hR="2066336" stAng="18290409" swAng="75894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E26FB-09EA-BC40-B1C4-2CB2268C1A94}">
      <dsp:nvSpPr>
        <dsp:cNvPr id="0" name=""/>
        <dsp:cNvSpPr/>
      </dsp:nvSpPr>
      <dsp:spPr>
        <a:xfrm>
          <a:off x="6129241" y="746343"/>
          <a:ext cx="2246071" cy="650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Manufacture_name</a:t>
          </a:r>
          <a:endParaRPr lang="en-US" sz="1600" kern="1200">
            <a:latin typeface="Times" pitchFamily="2" charset="0"/>
          </a:endParaRPr>
        </a:p>
      </dsp:txBody>
      <dsp:txXfrm>
        <a:off x="6161011" y="778113"/>
        <a:ext cx="2182531" cy="587265"/>
      </dsp:txXfrm>
    </dsp:sp>
    <dsp:sp modelId="{2E502FCD-DD27-C444-B90B-0DA507161C3E}">
      <dsp:nvSpPr>
        <dsp:cNvPr id="0" name=""/>
        <dsp:cNvSpPr/>
      </dsp:nvSpPr>
      <dsp:spPr>
        <a:xfrm>
          <a:off x="3871929" y="701418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617125" y="700759"/>
              </a:moveTo>
              <a:arcTo wR="2066336" hR="2066336" stAng="19118030" swAng="10989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47F94-A7E6-A444-A591-0FB0BF4B231B}">
      <dsp:nvSpPr>
        <dsp:cNvPr id="0" name=""/>
        <dsp:cNvSpPr/>
      </dsp:nvSpPr>
      <dsp:spPr>
        <a:xfrm>
          <a:off x="7093505" y="1964872"/>
          <a:ext cx="1574689" cy="8474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odometer_value</a:t>
          </a:r>
          <a:endParaRPr lang="en-US" sz="1600" kern="1200">
            <a:latin typeface="Times" pitchFamily="2" charset="0"/>
          </a:endParaRPr>
        </a:p>
      </dsp:txBody>
      <dsp:txXfrm>
        <a:off x="7134875" y="2006242"/>
        <a:ext cx="1491949" cy="764720"/>
      </dsp:txXfrm>
    </dsp:sp>
    <dsp:sp modelId="{CB79A6B6-2C26-114B-B7FF-0057D1E91481}">
      <dsp:nvSpPr>
        <dsp:cNvPr id="0" name=""/>
        <dsp:cNvSpPr/>
      </dsp:nvSpPr>
      <dsp:spPr>
        <a:xfrm>
          <a:off x="3765154" y="23226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4065803" y="2587758"/>
              </a:moveTo>
              <a:arcTo wR="2066336" hR="2066336" stAng="876965" swAng="130360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67499-5087-DF4B-A2FE-46342768A805}">
      <dsp:nvSpPr>
        <dsp:cNvPr id="0" name=""/>
        <dsp:cNvSpPr/>
      </dsp:nvSpPr>
      <dsp:spPr>
        <a:xfrm>
          <a:off x="6786705" y="3529538"/>
          <a:ext cx="915862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color</a:t>
          </a:r>
          <a:endParaRPr lang="en-US" sz="1600" kern="1200">
            <a:latin typeface="Times" pitchFamily="2" charset="0"/>
          </a:endParaRPr>
        </a:p>
      </dsp:txBody>
      <dsp:txXfrm>
        <a:off x="6815766" y="3558599"/>
        <a:ext cx="857740" cy="537188"/>
      </dsp:txXfrm>
    </dsp:sp>
    <dsp:sp modelId="{18323BFC-28F9-3D4E-8133-2B2E60985AAE}">
      <dsp:nvSpPr>
        <dsp:cNvPr id="0" name=""/>
        <dsp:cNvSpPr/>
      </dsp:nvSpPr>
      <dsp:spPr>
        <a:xfrm>
          <a:off x="3717179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146553" y="3827835"/>
              </a:moveTo>
              <a:arcTo wR="2066336" hR="2066336" stAng="3508909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65067-8F3D-E940-9FC1-D4AF20D7CD21}">
      <dsp:nvSpPr>
        <dsp:cNvPr id="0" name=""/>
        <dsp:cNvSpPr/>
      </dsp:nvSpPr>
      <dsp:spPr>
        <a:xfrm>
          <a:off x="5172058" y="4134754"/>
          <a:ext cx="1222915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transmission</a:t>
          </a:r>
          <a:endParaRPr lang="en-US" sz="1600" kern="1200">
            <a:latin typeface="Times" pitchFamily="2" charset="0"/>
          </a:endParaRPr>
        </a:p>
      </dsp:txBody>
      <dsp:txXfrm>
        <a:off x="5201119" y="4163815"/>
        <a:ext cx="1164793" cy="537188"/>
      </dsp:txXfrm>
    </dsp:sp>
    <dsp:sp modelId="{279768DF-41A2-434E-AED9-C24E1D05B6E1}">
      <dsp:nvSpPr>
        <dsp:cNvPr id="0" name=""/>
        <dsp:cNvSpPr/>
      </dsp:nvSpPr>
      <dsp:spPr>
        <a:xfrm>
          <a:off x="3717179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1449916" y="4038587"/>
              </a:moveTo>
              <a:arcTo wR="2066336" hR="2066336" stAng="6441388" swAng="8497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96A73-DE1F-2149-AD4E-77D895EA66B2}">
      <dsp:nvSpPr>
        <dsp:cNvPr id="0" name=""/>
        <dsp:cNvSpPr/>
      </dsp:nvSpPr>
      <dsp:spPr>
        <a:xfrm>
          <a:off x="3627781" y="3529538"/>
          <a:ext cx="1389226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engine_type</a:t>
          </a:r>
          <a:endParaRPr lang="en-US" sz="1600" kern="1200">
            <a:latin typeface="Times" pitchFamily="2" charset="0"/>
          </a:endParaRPr>
        </a:p>
      </dsp:txBody>
      <dsp:txXfrm>
        <a:off x="3656842" y="3558599"/>
        <a:ext cx="1331104" cy="537188"/>
      </dsp:txXfrm>
    </dsp:sp>
    <dsp:sp modelId="{B452167E-37D4-0146-A3E7-3A3A679A266D}">
      <dsp:nvSpPr>
        <dsp:cNvPr id="0" name=""/>
        <dsp:cNvSpPr/>
      </dsp:nvSpPr>
      <dsp:spPr>
        <a:xfrm>
          <a:off x="3717179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53910" y="3222773"/>
              </a:moveTo>
              <a:arcTo wR="2066336" hR="2066336" stAng="8758082" swAng="139486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A4BC-0041-FA45-9A25-B9575311ED40}">
      <dsp:nvSpPr>
        <dsp:cNvPr id="0" name=""/>
        <dsp:cNvSpPr/>
      </dsp:nvSpPr>
      <dsp:spPr>
        <a:xfrm>
          <a:off x="2765158" y="1987786"/>
          <a:ext cx="1904042" cy="7565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engine_capacity</a:t>
          </a:r>
          <a:endParaRPr lang="en-US" sz="1600" kern="1200">
            <a:latin typeface="Times" pitchFamily="2" charset="0"/>
          </a:endParaRPr>
        </a:p>
      </dsp:txBody>
      <dsp:txXfrm>
        <a:off x="2802091" y="2024719"/>
        <a:ext cx="1830176" cy="682708"/>
      </dsp:txXfrm>
    </dsp:sp>
    <dsp:sp modelId="{18AD317B-16A3-4143-A748-1C2C0BA27E91}">
      <dsp:nvSpPr>
        <dsp:cNvPr id="0" name=""/>
        <dsp:cNvSpPr/>
      </dsp:nvSpPr>
      <dsp:spPr>
        <a:xfrm>
          <a:off x="3717179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36493" y="1679702"/>
              </a:moveTo>
              <a:arcTo wR="2066336" hR="2066336" stAng="11447053" swAng="139486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6D679-D41D-5340-901E-34046239B3B7}">
      <dsp:nvSpPr>
        <dsp:cNvPr id="0" name=""/>
        <dsp:cNvSpPr/>
      </dsp:nvSpPr>
      <dsp:spPr>
        <a:xfrm>
          <a:off x="3751615" y="607297"/>
          <a:ext cx="1141559" cy="5953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Times" pitchFamily="2" charset="0"/>
            </a:rPr>
            <a:t>body_type</a:t>
          </a:r>
          <a:endParaRPr lang="en-US" sz="1600" kern="1200">
            <a:latin typeface="Times" pitchFamily="2" charset="0"/>
          </a:endParaRPr>
        </a:p>
      </dsp:txBody>
      <dsp:txXfrm>
        <a:off x="3780676" y="636358"/>
        <a:ext cx="1083437" cy="537188"/>
      </dsp:txXfrm>
    </dsp:sp>
    <dsp:sp modelId="{D74E5615-8AD7-F748-ACD0-51CC3E4DE710}">
      <dsp:nvSpPr>
        <dsp:cNvPr id="0" name=""/>
        <dsp:cNvSpPr/>
      </dsp:nvSpPr>
      <dsp:spPr>
        <a:xfrm>
          <a:off x="3717179" y="299736"/>
          <a:ext cx="4132673" cy="4132673"/>
        </a:xfrm>
        <a:custGeom>
          <a:avLst/>
          <a:gdLst/>
          <a:ahLst/>
          <a:cxnLst/>
          <a:rect l="0" t="0" r="0" b="0"/>
          <a:pathLst>
            <a:path>
              <a:moveTo>
                <a:pt x="984877" y="305600"/>
              </a:moveTo>
              <a:arcTo wR="2066336" hR="2066336" stAng="14306483" swAng="6105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C7762-6AE8-4C42-AA41-90ED10F29910}">
      <dsp:nvSpPr>
        <dsp:cNvPr id="0" name=""/>
        <dsp:cNvSpPr/>
      </dsp:nvSpPr>
      <dsp:spPr>
        <a:xfrm>
          <a:off x="0" y="11168"/>
          <a:ext cx="3000000" cy="20323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Times" pitchFamily="2" charset="0"/>
            </a:rPr>
            <a:t>##  One-sample Kolmogorov-Smirnov test</a:t>
          </a:r>
          <a:endParaRPr lang="en-US" sz="1200" kern="1200">
            <a:latin typeface="Times" pitchFamily="2" charset="0"/>
          </a:endParaRPr>
        </a:p>
      </dsp:txBody>
      <dsp:txXfrm>
        <a:off x="9921" y="21089"/>
        <a:ext cx="2980158" cy="183390"/>
      </dsp:txXfrm>
    </dsp:sp>
    <dsp:sp modelId="{C62775B1-12D4-F54E-9C0C-1F761E6C75C0}">
      <dsp:nvSpPr>
        <dsp:cNvPr id="0" name=""/>
        <dsp:cNvSpPr/>
      </dsp:nvSpPr>
      <dsp:spPr>
        <a:xfrm>
          <a:off x="0" y="220562"/>
          <a:ext cx="3000000" cy="20537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Times" pitchFamily="2" charset="0"/>
            </a:rPr>
            <a:t>## D = 0.2, p-value &lt;2e-16</a:t>
          </a:r>
          <a:endParaRPr lang="en-US" sz="1200" kern="1200">
            <a:latin typeface="Times" pitchFamily="2" charset="0"/>
          </a:endParaRPr>
        </a:p>
      </dsp:txBody>
      <dsp:txXfrm>
        <a:off x="10026" y="230588"/>
        <a:ext cx="2979948" cy="185322"/>
      </dsp:txXfrm>
    </dsp:sp>
    <dsp:sp modelId="{81F00A18-0483-734D-B0BD-E72FA3DE6846}">
      <dsp:nvSpPr>
        <dsp:cNvPr id="0" name=""/>
        <dsp:cNvSpPr/>
      </dsp:nvSpPr>
      <dsp:spPr>
        <a:xfrm>
          <a:off x="0" y="423037"/>
          <a:ext cx="3000000" cy="20323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Times" pitchFamily="2" charset="0"/>
            </a:rPr>
            <a:t>## alternative hypothesis: two-sided</a:t>
          </a:r>
          <a:endParaRPr lang="en-US" sz="1200" kern="1200">
            <a:latin typeface="Times" pitchFamily="2" charset="0"/>
          </a:endParaRPr>
        </a:p>
      </dsp:txBody>
      <dsp:txXfrm>
        <a:off x="9921" y="432958"/>
        <a:ext cx="2980158" cy="1833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9B76D-5755-8043-9E58-76E509EE419E}">
      <dsp:nvSpPr>
        <dsp:cNvPr id="0" name=""/>
        <dsp:cNvSpPr/>
      </dsp:nvSpPr>
      <dsp:spPr>
        <a:xfrm>
          <a:off x="3546517" y="2084"/>
          <a:ext cx="3989832" cy="1002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Base Model</a:t>
          </a:r>
        </a:p>
      </dsp:txBody>
      <dsp:txXfrm>
        <a:off x="3595467" y="51034"/>
        <a:ext cx="3891932" cy="904854"/>
      </dsp:txXfrm>
    </dsp:sp>
    <dsp:sp modelId="{C5DE3FDB-975C-AF46-BEBE-10D44DDCFC2A}">
      <dsp:nvSpPr>
        <dsp:cNvPr id="0" name=""/>
        <dsp:cNvSpPr/>
      </dsp:nvSpPr>
      <dsp:spPr>
        <a:xfrm>
          <a:off x="3546517" y="1054976"/>
          <a:ext cx="3989832" cy="1002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Polynomial Terms</a:t>
          </a:r>
        </a:p>
      </dsp:txBody>
      <dsp:txXfrm>
        <a:off x="3595467" y="1103926"/>
        <a:ext cx="3891932" cy="904854"/>
      </dsp:txXfrm>
    </dsp:sp>
    <dsp:sp modelId="{348C474A-5CF0-FC44-9138-2F37ED88C26A}">
      <dsp:nvSpPr>
        <dsp:cNvPr id="0" name=""/>
        <dsp:cNvSpPr/>
      </dsp:nvSpPr>
      <dsp:spPr>
        <a:xfrm>
          <a:off x="3546517" y="2107868"/>
          <a:ext cx="3989832" cy="1002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Interaction Terms PLS Model</a:t>
          </a:r>
        </a:p>
      </dsp:txBody>
      <dsp:txXfrm>
        <a:off x="3595467" y="2156818"/>
        <a:ext cx="3891932" cy="904854"/>
      </dsp:txXfrm>
    </dsp:sp>
    <dsp:sp modelId="{B6665311-8C28-0443-8781-3657831C378F}">
      <dsp:nvSpPr>
        <dsp:cNvPr id="0" name=""/>
        <dsp:cNvSpPr/>
      </dsp:nvSpPr>
      <dsp:spPr>
        <a:xfrm>
          <a:off x="3546517" y="3160760"/>
          <a:ext cx="3989832" cy="1002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Ridge Regression</a:t>
          </a:r>
        </a:p>
      </dsp:txBody>
      <dsp:txXfrm>
        <a:off x="3595467" y="3209710"/>
        <a:ext cx="3891932" cy="9048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77195-04BA-4E4E-A25C-6CE6528ADA18}">
      <dsp:nvSpPr>
        <dsp:cNvPr id="0" name=""/>
        <dsp:cNvSpPr/>
      </dsp:nvSpPr>
      <dsp:spPr>
        <a:xfrm>
          <a:off x="3084933" y="0"/>
          <a:ext cx="5080219" cy="5080219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EC517-2097-7646-A433-DE477799F954}">
      <dsp:nvSpPr>
        <dsp:cNvPr id="0" name=""/>
        <dsp:cNvSpPr/>
      </dsp:nvSpPr>
      <dsp:spPr>
        <a:xfrm>
          <a:off x="5625042" y="510750"/>
          <a:ext cx="3302142" cy="6012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manufacturer_name ='Audi’, </a:t>
          </a:r>
        </a:p>
      </dsp:txBody>
      <dsp:txXfrm>
        <a:off x="5654395" y="540103"/>
        <a:ext cx="3243436" cy="542585"/>
      </dsp:txXfrm>
    </dsp:sp>
    <dsp:sp modelId="{A3F6A00A-C689-7E4F-BA55-3B6C53D214E9}">
      <dsp:nvSpPr>
        <dsp:cNvPr id="0" name=""/>
        <dsp:cNvSpPr/>
      </dsp:nvSpPr>
      <dsp:spPr>
        <a:xfrm>
          <a:off x="5625042" y="1187203"/>
          <a:ext cx="3302142" cy="6012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model_name= 'A6’, </a:t>
          </a:r>
        </a:p>
      </dsp:txBody>
      <dsp:txXfrm>
        <a:off x="5654395" y="1216556"/>
        <a:ext cx="3243436" cy="542585"/>
      </dsp:txXfrm>
    </dsp:sp>
    <dsp:sp modelId="{EAEDC91F-4BEE-5140-B742-198C16E36E25}">
      <dsp:nvSpPr>
        <dsp:cNvPr id="0" name=""/>
        <dsp:cNvSpPr/>
      </dsp:nvSpPr>
      <dsp:spPr>
        <a:xfrm>
          <a:off x="5625042" y="1863656"/>
          <a:ext cx="3302142" cy="6012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color='white’, </a:t>
          </a:r>
        </a:p>
      </dsp:txBody>
      <dsp:txXfrm>
        <a:off x="5654395" y="1893009"/>
        <a:ext cx="3243436" cy="542585"/>
      </dsp:txXfrm>
    </dsp:sp>
    <dsp:sp modelId="{812DE4F2-B487-C143-AD05-C5C375000A31}">
      <dsp:nvSpPr>
        <dsp:cNvPr id="0" name=""/>
        <dsp:cNvSpPr/>
      </dsp:nvSpPr>
      <dsp:spPr>
        <a:xfrm>
          <a:off x="5625042" y="2540109"/>
          <a:ext cx="3302142" cy="6012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odometer_value = 46000 </a:t>
          </a:r>
        </a:p>
      </dsp:txBody>
      <dsp:txXfrm>
        <a:off x="5654395" y="2569462"/>
        <a:ext cx="3243436" cy="542585"/>
      </dsp:txXfrm>
    </dsp:sp>
    <dsp:sp modelId="{C08C630A-9310-8940-B7F0-F12862D1C1DC}">
      <dsp:nvSpPr>
        <dsp:cNvPr id="0" name=""/>
        <dsp:cNvSpPr/>
      </dsp:nvSpPr>
      <dsp:spPr>
        <a:xfrm>
          <a:off x="5625042" y="3216562"/>
          <a:ext cx="3302142" cy="6012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year_produced = 2015, </a:t>
          </a:r>
        </a:p>
      </dsp:txBody>
      <dsp:txXfrm>
        <a:off x="5654395" y="3245915"/>
        <a:ext cx="3243436" cy="542585"/>
      </dsp:txXfrm>
    </dsp:sp>
    <dsp:sp modelId="{8A1F7A7C-C316-474D-9BDE-97949E760646}">
      <dsp:nvSpPr>
        <dsp:cNvPr id="0" name=""/>
        <dsp:cNvSpPr/>
      </dsp:nvSpPr>
      <dsp:spPr>
        <a:xfrm>
          <a:off x="5625042" y="3893015"/>
          <a:ext cx="3302142" cy="6012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engine_fuel='gasoline’, </a:t>
          </a:r>
        </a:p>
      </dsp:txBody>
      <dsp:txXfrm>
        <a:off x="5654395" y="3922368"/>
        <a:ext cx="3243436" cy="542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52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an arrow to the left side</a:t>
            </a:r>
            <a:endParaRPr/>
          </a:p>
        </p:txBody>
      </p:sp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396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34bc6c1b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34bc6c1b_4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d34bc6c1b_4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15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92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Ridge regression: Cross validation results MSE vs log(lambda)</a:t>
            </a:r>
          </a:p>
          <a:p>
            <a:r>
              <a:rPr lang="en-US" dirty="0"/>
              <a:t>The first line shows the lambda at the lowest 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2FAD1-0AEF-A04B-AD86-440A54CFBB8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62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9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4bc6c1b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4bc6c1b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gfd34bc6c1b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44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3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98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3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2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9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Standard Deviation</a:t>
            </a: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8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821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6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09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1.png"/><Relationship Id="rId9" Type="http://schemas.microsoft.com/office/2007/relationships/diagramDrawing" Target="../diagrams/drawing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007879" y="179864"/>
            <a:ext cx="51600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50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Detailed Look into Belarus Used Car Market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7400" dirty="0">
                <a:solidFill>
                  <a:schemeClr val="lt1"/>
                </a:solidFill>
              </a:rPr>
              <a:t>By : Team Pattern 6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Kartik Jain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Aasish Kumar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 err="1">
                <a:solidFill>
                  <a:schemeClr val="lt1"/>
                </a:solidFill>
              </a:rPr>
              <a:t>Aihan</a:t>
            </a:r>
            <a:r>
              <a:rPr lang="en-US" sz="6300" dirty="0">
                <a:solidFill>
                  <a:schemeClr val="lt1"/>
                </a:solidFill>
              </a:rPr>
              <a:t> Liu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Ali Can Mutlu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6300" dirty="0">
                <a:solidFill>
                  <a:schemeClr val="lt1"/>
                </a:solidFill>
              </a:rPr>
              <a:t>Kurtis Shen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316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4E4827-66B0-DD4E-A060-769AC817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D7AF9-B6B4-5644-A999-2808B68C3E71}"/>
              </a:ext>
            </a:extLst>
          </p:cNvPr>
          <p:cNvSpPr/>
          <p:nvPr/>
        </p:nvSpPr>
        <p:spPr>
          <a:xfrm>
            <a:off x="1636999" y="2397317"/>
            <a:ext cx="893413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measure metrics such as r-square, MAE, MSE and RMSE with the data set categories in towards coming up with a model? </a:t>
            </a:r>
          </a:p>
        </p:txBody>
      </p:sp>
    </p:spTree>
    <p:extLst>
      <p:ext uri="{BB962C8B-B14F-4D97-AF65-F5344CB8AC3E}">
        <p14:creationId xmlns:p14="http://schemas.microsoft.com/office/powerpoint/2010/main" val="211204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1E7198-0971-DA40-96DC-6C069EC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Achievable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98720-B415-E646-A2D5-9ABF5911FA9B}"/>
              </a:ext>
            </a:extLst>
          </p:cNvPr>
          <p:cNvSpPr/>
          <p:nvPr/>
        </p:nvSpPr>
        <p:spPr>
          <a:xfrm>
            <a:off x="2041732" y="2338465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Based on the preliminary analysis that the team concluded is it possible to find a pattern between target variable(car price) and the independent variable? </a:t>
            </a:r>
          </a:p>
        </p:txBody>
      </p:sp>
    </p:spTree>
    <p:extLst>
      <p:ext uri="{BB962C8B-B14F-4D97-AF65-F5344CB8AC3E}">
        <p14:creationId xmlns:p14="http://schemas.microsoft.com/office/powerpoint/2010/main" val="257953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D8C84-C938-AF4C-A5FD-6663BFE5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CBD50-00CE-F34B-BD90-67C0D7578032}"/>
              </a:ext>
            </a:extLst>
          </p:cNvPr>
          <p:cNvSpPr/>
          <p:nvPr/>
        </p:nvSpPr>
        <p:spPr>
          <a:xfrm>
            <a:off x="1664656" y="2465484"/>
            <a:ext cx="88788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the research help the sellers and buyers in the used car market to make an informed decision about the price of the vehicle? </a:t>
            </a:r>
          </a:p>
        </p:txBody>
      </p:sp>
    </p:spTree>
    <p:extLst>
      <p:ext uri="{BB962C8B-B14F-4D97-AF65-F5344CB8AC3E}">
        <p14:creationId xmlns:p14="http://schemas.microsoft.com/office/powerpoint/2010/main" val="172515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54337" y="2022451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7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4678" y="0"/>
            <a:ext cx="6695267" cy="685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56360" y="224648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Correlation Plot</a:t>
            </a:r>
            <a:endParaRPr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DD28878-1406-DA44-A5C7-3F8B2C0DF897}"/>
              </a:ext>
            </a:extLst>
          </p:cNvPr>
          <p:cNvSpPr/>
          <p:nvPr/>
        </p:nvSpPr>
        <p:spPr>
          <a:xfrm>
            <a:off x="3976255" y="4641271"/>
            <a:ext cx="5334000" cy="47105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56360" y="257700"/>
            <a:ext cx="11935640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2400"/>
              <a:t>Mean Price of Car vs Year Made – </a:t>
            </a:r>
            <a:r>
              <a:rPr lang="en-US" sz="3400"/>
              <a:t>Do you see anything interesting?</a:t>
            </a:r>
            <a:endParaRPr sz="340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t="2977" r="1892"/>
          <a:stretch/>
        </p:blipFill>
        <p:spPr>
          <a:xfrm>
            <a:off x="1783874" y="1472339"/>
            <a:ext cx="8491502" cy="52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28ABD83-DFB5-444D-BBEC-5687CB07507A}"/>
              </a:ext>
            </a:extLst>
          </p:cNvPr>
          <p:cNvSpPr/>
          <p:nvPr/>
        </p:nvSpPr>
        <p:spPr>
          <a:xfrm flipH="1">
            <a:off x="4797828" y="2895600"/>
            <a:ext cx="328354" cy="85898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12011101-FC0A-A74D-AA0F-8BEA3DD09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CC0571-75E4-BF40-996D-B9357EC4B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547396"/>
              </p:ext>
            </p:extLst>
          </p:nvPr>
        </p:nvGraphicFramePr>
        <p:xfrm>
          <a:off x="152336" y="1557817"/>
          <a:ext cx="11402355" cy="473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was the story?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B979D-7F01-1345-AC48-805DFA2258B7}"/>
              </a:ext>
            </a:extLst>
          </p:cNvPr>
          <p:cNvGrpSpPr/>
          <p:nvPr/>
        </p:nvGrpSpPr>
        <p:grpSpPr>
          <a:xfrm>
            <a:off x="5346517" y="3440229"/>
            <a:ext cx="1189193" cy="906635"/>
            <a:chOff x="6295296" y="513280"/>
            <a:chExt cx="774148" cy="503196"/>
          </a:xfrm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5D9626F-1394-0343-B64A-5243DCA99FD4}"/>
                </a:ext>
              </a:extLst>
            </p:cNvPr>
            <p:cNvSpPr/>
            <p:nvPr/>
          </p:nvSpPr>
          <p:spPr>
            <a:xfrm>
              <a:off x="6295296" y="513280"/>
              <a:ext cx="774148" cy="5031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28F362C1-A611-8A49-8DA5-68DB32BE49DB}"/>
                </a:ext>
              </a:extLst>
            </p:cNvPr>
            <p:cNvSpPr txBox="1"/>
            <p:nvPr/>
          </p:nvSpPr>
          <p:spPr>
            <a:xfrm>
              <a:off x="6319860" y="537844"/>
              <a:ext cx="725020" cy="454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0" i="0" kern="1200">
                  <a:latin typeface="Times" pitchFamily="2" charset="0"/>
                </a:rPr>
                <a:t>Price</a:t>
              </a:r>
              <a:endParaRPr lang="en-US" sz="1300" kern="120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28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312F1DA0-2A58-8848-96D9-146A767DB4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6DBDFB-8B0C-B845-9102-6BBE76CB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 Checking for Target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B8ED6-B6C9-6547-BCD6-2D62B1DC1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9"/>
          <a:stretch/>
        </p:blipFill>
        <p:spPr>
          <a:xfrm>
            <a:off x="1708776" y="1557867"/>
            <a:ext cx="8485091" cy="51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1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6EB056D3-F675-BD4E-A8E4-5E72ABA7CB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529F01-423E-2441-BE21-F3042964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04" y="334284"/>
            <a:ext cx="10499463" cy="1054250"/>
          </a:xfrm>
        </p:spPr>
        <p:txBody>
          <a:bodyPr/>
          <a:lstStyle/>
          <a:p>
            <a:r>
              <a:rPr lang="en-US" dirty="0"/>
              <a:t>Outlier Checking for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B2789-AA25-0240-A645-1F3696ECF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7"/>
          <a:stretch/>
        </p:blipFill>
        <p:spPr>
          <a:xfrm>
            <a:off x="1659068" y="1214204"/>
            <a:ext cx="8890000" cy="543393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B2825C-985A-8545-93D9-305C3142C681}"/>
              </a:ext>
            </a:extLst>
          </p:cNvPr>
          <p:cNvCxnSpPr/>
          <p:nvPr/>
        </p:nvCxnSpPr>
        <p:spPr>
          <a:xfrm>
            <a:off x="2624667" y="1761067"/>
            <a:ext cx="73829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A62759C-FADC-E849-9B1A-421A6DB20E99}"/>
              </a:ext>
            </a:extLst>
          </p:cNvPr>
          <p:cNvSpPr/>
          <p:nvPr/>
        </p:nvSpPr>
        <p:spPr>
          <a:xfrm rot="13467323">
            <a:off x="9035541" y="2072878"/>
            <a:ext cx="1540933" cy="846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1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8;p32">
            <a:extLst>
              <a:ext uri="{FF2B5EF4-FFF2-40B4-BE49-F238E27FC236}">
                <a16:creationId xmlns:a16="http://schemas.microsoft.com/office/drawing/2014/main" id="{9C38E580-9C69-B14A-BF5A-CEAF8DA59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r="5841" b="3841"/>
          <a:stretch/>
        </p:blipFill>
        <p:spPr>
          <a:xfrm>
            <a:off x="152401" y="744647"/>
            <a:ext cx="11004219" cy="469095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Q-Q Normalization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B74C7-CD94-324C-B5C4-0CB481071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438245"/>
              </p:ext>
            </p:extLst>
          </p:nvPr>
        </p:nvGraphicFramePr>
        <p:xfrm>
          <a:off x="7920666" y="1611348"/>
          <a:ext cx="3000000" cy="6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4778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8;p32">
            <a:extLst>
              <a:ext uri="{FF2B5EF4-FFF2-40B4-BE49-F238E27FC236}">
                <a16:creationId xmlns:a16="http://schemas.microsoft.com/office/drawing/2014/main" id="{09B46BBC-EB97-3548-9836-4256EBB64F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Agenda</a:t>
            </a:r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D3AA4EC-6A89-BA4F-88BB-AA6EA2F9F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114131"/>
              </p:ext>
            </p:extLst>
          </p:nvPr>
        </p:nvGraphicFramePr>
        <p:xfrm>
          <a:off x="838200" y="1825625"/>
          <a:ext cx="10515600" cy="34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5217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2C8BEF96-5570-C647-B00D-75F4442AC3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4B5547-94E3-C04B-A36D-7F4B47E2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 the Data Normality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2744B-D50B-CB48-88A4-C44A46FAA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4"/>
          <a:stretch/>
        </p:blipFill>
        <p:spPr>
          <a:xfrm>
            <a:off x="584617" y="1557867"/>
            <a:ext cx="10103370" cy="45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18;p32">
            <a:extLst>
              <a:ext uri="{FF2B5EF4-FFF2-40B4-BE49-F238E27FC236}">
                <a16:creationId xmlns:a16="http://schemas.microsoft.com/office/drawing/2014/main" id="{D6101F1F-7B6C-6645-8513-7CFBF6AE4E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AC9193A-D0B0-334A-B5F0-098899A27A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287910"/>
              </p:ext>
            </p:extLst>
          </p:nvPr>
        </p:nvGraphicFramePr>
        <p:xfrm>
          <a:off x="562634" y="1557867"/>
          <a:ext cx="11082867" cy="416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2EA7EED-119F-7E45-9B99-9DFA8737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193624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8;p32">
            <a:extLst>
              <a:ext uri="{FF2B5EF4-FFF2-40B4-BE49-F238E27FC236}">
                <a16:creationId xmlns:a16="http://schemas.microsoft.com/office/drawing/2014/main" id="{10083834-4D54-1847-8449-75C3BE4E74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824947-A31B-1C46-80D1-0A9E5965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BC41D-ADE6-914F-9FC2-8E90AFEB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25" y="1753225"/>
            <a:ext cx="7991694" cy="344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89FD6-E3FE-6249-BF4C-072D80835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824" y="5198533"/>
            <a:ext cx="8036719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7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256D8118-F356-E745-9DBA-6E354B9A49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C6293F-B813-AE45-9129-070CF93E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 Polynomial Term for Continuous Variable – Generalized Additive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3CABA-95EE-2844-88E6-86339CB8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10" y="1557867"/>
            <a:ext cx="7910916" cy="48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5CF09-5DFD-5547-B0D4-EF30A4D1C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7867"/>
            <a:ext cx="10515600" cy="3474508"/>
          </a:xfr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lm(formula = price_normal ~ odometer_value +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poly(year_produced, </a:t>
            </a:r>
          </a:p>
          <a:p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2) + sin(engine_capacity) + poly(number_of_photos, 2)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 up_counter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manufacturer_name + color + transmission + engine_fuel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body_type + has_warranty + state + drivetrain + is_exchangeable +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state, data = df)</a:t>
            </a:r>
          </a:p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Residual standard error: 2.2 on 38426 degrees of freedom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Multiple R-squared:  0.883, Adjusted R-squared:  0.883 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F-statistic: 3.1e+03 on 94 and 38426 DF,  p-value: &lt;2e-16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BF6D9-EC43-5149-9A9B-6EEE664A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Polynomial Terms </a:t>
            </a:r>
          </a:p>
        </p:txBody>
      </p:sp>
    </p:spTree>
    <p:extLst>
      <p:ext uri="{BB962C8B-B14F-4D97-AF65-F5344CB8AC3E}">
        <p14:creationId xmlns:p14="http://schemas.microsoft.com/office/powerpoint/2010/main" val="2153517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18;p32">
            <a:extLst>
              <a:ext uri="{FF2B5EF4-FFF2-40B4-BE49-F238E27FC236}">
                <a16:creationId xmlns:a16="http://schemas.microsoft.com/office/drawing/2014/main" id="{43163BFB-EF57-7247-847F-8D1099D750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132361-9F7E-474B-B70B-E8C85B6A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Correlation Plot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2D8E5D-A077-C44A-B483-F71A6297758E}"/>
              </a:ext>
            </a:extLst>
          </p:cNvPr>
          <p:cNvGrpSpPr/>
          <p:nvPr/>
        </p:nvGrpSpPr>
        <p:grpSpPr>
          <a:xfrm>
            <a:off x="2729344" y="1316181"/>
            <a:ext cx="5444837" cy="4752110"/>
            <a:chOff x="4057650" y="1689100"/>
            <a:chExt cx="3632200" cy="3479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128DFF-49E1-144B-A529-820F3D5A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2150" y="1689100"/>
              <a:ext cx="3187700" cy="3479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2C385A-33E4-7647-BA79-75DA69FD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7650" y="1807440"/>
              <a:ext cx="889000" cy="74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1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CED1B-6142-604B-8FA3-06C03E13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Terms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B9D97-A7E2-6C4E-88F4-0DB2131D7CB7}"/>
              </a:ext>
            </a:extLst>
          </p:cNvPr>
          <p:cNvSpPr/>
          <p:nvPr/>
        </p:nvSpPr>
        <p:spPr>
          <a:xfrm>
            <a:off x="854336" y="1557867"/>
            <a:ext cx="10769627" cy="3845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/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lm(formula = price_normal ~ </a:t>
            </a:r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odometer_value * poly(year_produced,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2)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+ sin(engine_capacity) + poly(number_of_photos, 2) +up_counter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manufacturer_name + color + transmission + engine_fuel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body_type + has_warranty + state + drivetrain + is_exchangeable +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    state, data = df)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  <a:sym typeface="Arial"/>
            </a:endParaRP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Residual standard error: 2.19 on 38424 degrees of freedom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Multiple R-squared:  0.885, Adjusted R-squared:  0.885 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595959"/>
              </a:buClr>
              <a:buSzPts val="2800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  <a:sym typeface="Arial"/>
              </a:rPr>
              <a:t>F-statistic: 3.09e+03 on 96 and 38424 DF,  p-value: &lt;2e-16</a:t>
            </a:r>
          </a:p>
        </p:txBody>
      </p:sp>
    </p:spTree>
    <p:extLst>
      <p:ext uri="{BB962C8B-B14F-4D97-AF65-F5344CB8AC3E}">
        <p14:creationId xmlns:p14="http://schemas.microsoft.com/office/powerpoint/2010/main" val="231633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A5D5F37D-CC5F-8E41-BD90-79AB93286A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417CCF-6071-154F-A640-7030250C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Interaction Terms - VIF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0EC49-764E-324F-BB79-6C3892753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1795645"/>
            <a:ext cx="9193967" cy="4592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3A143E-02C6-7F48-8D28-19AA2FDAFA21}"/>
              </a:ext>
            </a:extLst>
          </p:cNvPr>
          <p:cNvSpPr/>
          <p:nvPr/>
        </p:nvSpPr>
        <p:spPr>
          <a:xfrm>
            <a:off x="1162310" y="2387600"/>
            <a:ext cx="6847157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3E180-C786-4749-B623-BC1BAD9A614D}"/>
              </a:ext>
            </a:extLst>
          </p:cNvPr>
          <p:cNvSpPr/>
          <p:nvPr/>
        </p:nvSpPr>
        <p:spPr>
          <a:xfrm>
            <a:off x="1162310" y="3473450"/>
            <a:ext cx="6847157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AA99A2-4CBC-EB4C-937E-E90FA3E2024A}"/>
              </a:ext>
            </a:extLst>
          </p:cNvPr>
          <p:cNvSpPr/>
          <p:nvPr/>
        </p:nvSpPr>
        <p:spPr>
          <a:xfrm>
            <a:off x="1162310" y="5971152"/>
            <a:ext cx="6847157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15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1F416747-A1C2-B240-9F50-55C380937F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A1F6CF-F156-2848-8052-8692CE8F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16748-7929-5647-A52C-BA52C9015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"/>
          <a:stretch/>
        </p:blipFill>
        <p:spPr>
          <a:xfrm>
            <a:off x="1877568" y="1379095"/>
            <a:ext cx="8182026" cy="498466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E219141-9F15-4749-AAD9-E93679C08F00}"/>
              </a:ext>
            </a:extLst>
          </p:cNvPr>
          <p:cNvSpPr/>
          <p:nvPr/>
        </p:nvSpPr>
        <p:spPr>
          <a:xfrm>
            <a:off x="8379502" y="1948721"/>
            <a:ext cx="914400" cy="2966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9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62365166-AEC1-7946-9BC0-BE27B3DB73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AF9CAF-CBA2-B848-948C-608F1FF5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A353D-C956-7241-8A15-C18A26E9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37" y="1557867"/>
            <a:ext cx="8041662" cy="496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838200" y="1398075"/>
            <a:ext cx="105156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lang="en-US" sz="3000"/>
              <a:t>What factors determine the prices of cars in the used car market?</a:t>
            </a:r>
            <a:endParaRPr sz="300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/>
              <a:t>Manufacturer Name?</a:t>
            </a:r>
            <a:endParaRPr sz="300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Color?</a:t>
            </a:r>
            <a:endParaRPr sz="300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/>
              <a:t>Engine Capacity?</a:t>
            </a:r>
            <a:endParaRPr sz="300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/>
              <a:t>Odometer Value?</a:t>
            </a:r>
            <a:endParaRPr sz="300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/>
              <a:t>Engine Type?</a:t>
            </a:r>
            <a:endParaRPr sz="3000"/>
          </a:p>
          <a:p>
            <a:pPr marL="457200" lvl="0" indent="-469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Char char="•"/>
            </a:pPr>
            <a:r>
              <a:rPr lang="en-US" sz="3000"/>
              <a:t>Year Produced?</a:t>
            </a:r>
            <a:endParaRPr sz="300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/>
          </a:p>
          <a:p>
            <a:pPr marL="4572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Research Proposal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78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8;p32">
            <a:extLst>
              <a:ext uri="{FF2B5EF4-FFF2-40B4-BE49-F238E27FC236}">
                <a16:creationId xmlns:a16="http://schemas.microsoft.com/office/drawing/2014/main" id="{786B0948-5B86-1C49-9368-E819618292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5AD11E-C273-714D-8DF3-A8774392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24" y="188826"/>
            <a:ext cx="10499463" cy="1054250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9FDC-134F-514A-82EC-26C17D71E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5"/>
          <a:stretch/>
        </p:blipFill>
        <p:spPr>
          <a:xfrm>
            <a:off x="1469036" y="1218530"/>
            <a:ext cx="9080032" cy="5523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060B5D-1053-6143-BA20-B17B0104C314}"/>
              </a:ext>
            </a:extLst>
          </p:cNvPr>
          <p:cNvSpPr/>
          <p:nvPr/>
        </p:nvSpPr>
        <p:spPr>
          <a:xfrm>
            <a:off x="7095345" y="4453235"/>
            <a:ext cx="281315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 squared =  0.94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validation MSE = 2.43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20659-3931-F74C-BC3F-32CFB752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732" y="1781355"/>
            <a:ext cx="2552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18;p32">
            <a:extLst>
              <a:ext uri="{FF2B5EF4-FFF2-40B4-BE49-F238E27FC236}">
                <a16:creationId xmlns:a16="http://schemas.microsoft.com/office/drawing/2014/main" id="{BD861921-1E84-B44B-9E9D-F3FC1ACC1B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E61105-F201-6846-A308-21FA595D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05" y="402019"/>
            <a:ext cx="10499463" cy="105425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9001BA7-7A4C-A146-9A88-2B7ED9913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926441"/>
              </p:ext>
            </p:extLst>
          </p:nvPr>
        </p:nvGraphicFramePr>
        <p:xfrm>
          <a:off x="2032000" y="1286933"/>
          <a:ext cx="8023068" cy="5346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06013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18;p32">
            <a:extLst>
              <a:ext uri="{FF2B5EF4-FFF2-40B4-BE49-F238E27FC236}">
                <a16:creationId xmlns:a16="http://schemas.microsoft.com/office/drawing/2014/main" id="{73ED5943-C6BD-ED46-9A3C-BAA0093450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4900"/>
            <a:ext cx="10755823" cy="1943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AC99A34-0329-2444-9C70-5ABC7C72A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126542"/>
              </p:ext>
            </p:extLst>
          </p:nvPr>
        </p:nvGraphicFramePr>
        <p:xfrm>
          <a:off x="-2959306" y="1586737"/>
          <a:ext cx="12012118" cy="5080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3D8A99C-6FB1-CB40-A2BE-E0AD638D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14" y="511447"/>
            <a:ext cx="10499463" cy="1054250"/>
          </a:xfrm>
        </p:spPr>
        <p:txBody>
          <a:bodyPr/>
          <a:lstStyle/>
          <a:p>
            <a:r>
              <a:rPr lang="en-US" dirty="0"/>
              <a:t>Prediction – What Car Does Aasish Want?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68E42-980D-254A-A099-50572D5779BE}"/>
              </a:ext>
            </a:extLst>
          </p:cNvPr>
          <p:cNvSpPr txBox="1"/>
          <p:nvPr/>
        </p:nvSpPr>
        <p:spPr>
          <a:xfrm>
            <a:off x="8531252" y="3543898"/>
            <a:ext cx="2801312" cy="10281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Predicted Price: 19,292 USD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BF9F7EE-2E20-3C45-A3A7-55F3661BE043}"/>
              </a:ext>
            </a:extLst>
          </p:cNvPr>
          <p:cNvSpPr/>
          <p:nvPr/>
        </p:nvSpPr>
        <p:spPr>
          <a:xfrm>
            <a:off x="6251500" y="3535287"/>
            <a:ext cx="1724923" cy="1188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41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846274" y="2188745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5000" dirty="0"/>
              <a:t>Questions?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397906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5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7475" y="1649161"/>
            <a:ext cx="8398883" cy="3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7032" y="359238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Data Set Information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8700" y="1585000"/>
            <a:ext cx="2938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catalog for Belarus for the year 2019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 b="1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Observations: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38521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 of variables: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1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MeanPrice: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6639.97$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Std.DevPrice=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6428.15$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9AE48-6837-D344-853B-58DC57A16B83}"/>
              </a:ext>
            </a:extLst>
          </p:cNvPr>
          <p:cNvCxnSpPr/>
          <p:nvPr/>
        </p:nvCxnSpPr>
        <p:spPr>
          <a:xfrm>
            <a:off x="3001218" y="1649161"/>
            <a:ext cx="0" cy="347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5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Dropping Null Values : engine_capacity(10)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Factor Checking</a:t>
            </a:r>
            <a:endParaRPr/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Name Change: Price USD – Price</a:t>
            </a: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  <a:p>
            <a:pPr marL="457200" lvl="0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Data Pre-Processing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9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134394"/>
            <a:ext cx="1016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49BC44A-15C9-6247-961C-F46DB32AD014}"/>
              </a:ext>
            </a:extLst>
          </p:cNvPr>
          <p:cNvSpPr/>
          <p:nvPr/>
        </p:nvSpPr>
        <p:spPr>
          <a:xfrm>
            <a:off x="1149927" y="3740727"/>
            <a:ext cx="9836728" cy="23552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</a:pPr>
            <a:r>
              <a:rPr lang="en-US" sz="3000"/>
              <a:t>Descriptive – Basic Statistics for the Variables</a:t>
            </a:r>
            <a:endParaRPr/>
          </a:p>
        </p:txBody>
      </p:sp>
      <p:pic>
        <p:nvPicPr>
          <p:cNvPr id="128" name="Google Shape;1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2724944"/>
            <a:ext cx="101600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556D05A-83F9-9B46-AD60-CE3209618DD6}"/>
              </a:ext>
            </a:extLst>
          </p:cNvPr>
          <p:cNvSpPr/>
          <p:nvPr/>
        </p:nvSpPr>
        <p:spPr>
          <a:xfrm>
            <a:off x="1122216" y="3699162"/>
            <a:ext cx="10053783" cy="20782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8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CD60C9-C2C9-F74E-9C92-B7273754543B}"/>
              </a:ext>
            </a:extLst>
          </p:cNvPr>
          <p:cNvSpPr/>
          <p:nvPr/>
        </p:nvSpPr>
        <p:spPr>
          <a:xfrm>
            <a:off x="1969343" y="1918024"/>
            <a:ext cx="82832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179007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3BF72-A8D2-8241-BE9B-99A132D2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A7E19-0DB4-9048-BA79-37FAB942B833}"/>
              </a:ext>
            </a:extLst>
          </p:cNvPr>
          <p:cNvSpPr/>
          <p:nvPr/>
        </p:nvSpPr>
        <p:spPr>
          <a:xfrm>
            <a:off x="1552153" y="1557867"/>
            <a:ext cx="980164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b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US" sz="2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it possible to build a model to find a relationship between car prices by looking at different factors that include numerical, categorical values and further use the model to predict car prices? </a:t>
            </a:r>
          </a:p>
        </p:txBody>
      </p:sp>
    </p:spTree>
    <p:extLst>
      <p:ext uri="{BB962C8B-B14F-4D97-AF65-F5344CB8AC3E}">
        <p14:creationId xmlns:p14="http://schemas.microsoft.com/office/powerpoint/2010/main" val="236049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3446</TotalTime>
  <Words>683</Words>
  <Application>Microsoft Macintosh PowerPoint</Application>
  <PresentationFormat>Widescreen</PresentationFormat>
  <Paragraphs>129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Libre Franklin</vt:lpstr>
      <vt:lpstr>Times</vt:lpstr>
      <vt:lpstr>Office Theme</vt:lpstr>
      <vt:lpstr>1_Office Theme</vt:lpstr>
      <vt:lpstr>A Detailed Look into Belarus Used Car Market</vt:lpstr>
      <vt:lpstr>Agenda</vt:lpstr>
      <vt:lpstr>Research Proposal </vt:lpstr>
      <vt:lpstr>Data Set Information</vt:lpstr>
      <vt:lpstr>Data Pre-Processing</vt:lpstr>
      <vt:lpstr>Descriptive – Basic Statistics for the Variables</vt:lpstr>
      <vt:lpstr>Descriptive – Basic Statistics for the Variables</vt:lpstr>
      <vt:lpstr>PowerPoint Presentation</vt:lpstr>
      <vt:lpstr>SPECIFIC</vt:lpstr>
      <vt:lpstr>Measurable</vt:lpstr>
      <vt:lpstr>Achievable</vt:lpstr>
      <vt:lpstr>Relevant</vt:lpstr>
      <vt:lpstr>Exploratory Data Analysis</vt:lpstr>
      <vt:lpstr>Correlation Plot</vt:lpstr>
      <vt:lpstr>Mean Price of Car vs Year Made – Do you see anything interesting?</vt:lpstr>
      <vt:lpstr>What was the story?</vt:lpstr>
      <vt:lpstr>Outlier Checking for Target Variable</vt:lpstr>
      <vt:lpstr>Outlier Checking for X</vt:lpstr>
      <vt:lpstr>Q-Q Normalization</vt:lpstr>
      <vt:lpstr>Transform the Data Normality</vt:lpstr>
      <vt:lpstr>MODELING</vt:lpstr>
      <vt:lpstr>Base Model</vt:lpstr>
      <vt:lpstr>Model Polynomial Term for Continuous Variable – Generalized Additive Model</vt:lpstr>
      <vt:lpstr>Polynomial Terms </vt:lpstr>
      <vt:lpstr>Previous Correlation Plot</vt:lpstr>
      <vt:lpstr>Interaction Terms</vt:lpstr>
      <vt:lpstr>Model for Interaction Terms - VIF</vt:lpstr>
      <vt:lpstr>Partial Least Square Model</vt:lpstr>
      <vt:lpstr>Partial Least Square Model</vt:lpstr>
      <vt:lpstr>Ridge Regression</vt:lpstr>
      <vt:lpstr>Conclusions</vt:lpstr>
      <vt:lpstr>Prediction – What Car Does Aasish Want? 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73</cp:revision>
  <dcterms:created xsi:type="dcterms:W3CDTF">2020-03-10T16:22:03Z</dcterms:created>
  <dcterms:modified xsi:type="dcterms:W3CDTF">2021-12-08T03:18:06Z</dcterms:modified>
</cp:coreProperties>
</file>